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849C"/>
    <a:srgbClr val="3293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948554-C6D6-3645-B93D-BCCBA8E4E344}" v="464" dt="2022-02-05T20:54:15.714"/>
    <p1510:client id="{73B1176F-E20C-2636-3A14-29DCDF2734A0}" v="40" dt="2022-02-05T01:19:02.068"/>
    <p1510:client id="{8F4CBCC0-8A30-ED4F-8ABA-09D78C5C4F15}" v="30" dt="2022-02-05T20:52:31.7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a Y Lai" userId="e08166a4-263e-42f3-83c8-e2781d4eb963" providerId="ADAL" clId="{8F4CBCC0-8A30-ED4F-8ABA-09D78C5C4F15}"/>
    <pc:docChg chg="undo custSel modSld">
      <pc:chgData name="Angela Y Lai" userId="e08166a4-263e-42f3-83c8-e2781d4eb963" providerId="ADAL" clId="{8F4CBCC0-8A30-ED4F-8ABA-09D78C5C4F15}" dt="2022-02-05T20:52:31.711" v="1213" actId="20577"/>
      <pc:docMkLst>
        <pc:docMk/>
      </pc:docMkLst>
      <pc:sldChg chg="addSp modSp mod">
        <pc:chgData name="Angela Y Lai" userId="e08166a4-263e-42f3-83c8-e2781d4eb963" providerId="ADAL" clId="{8F4CBCC0-8A30-ED4F-8ABA-09D78C5C4F15}" dt="2022-02-04T03:23:36.632" v="454" actId="20577"/>
        <pc:sldMkLst>
          <pc:docMk/>
          <pc:sldMk cId="3965502193" sldId="258"/>
        </pc:sldMkLst>
        <pc:spChg chg="add mod">
          <ac:chgData name="Angela Y Lai" userId="e08166a4-263e-42f3-83c8-e2781d4eb963" providerId="ADAL" clId="{8F4CBCC0-8A30-ED4F-8ABA-09D78C5C4F15}" dt="2022-02-04T03:23:36.632" v="454" actId="20577"/>
          <ac:spMkLst>
            <pc:docMk/>
            <pc:sldMk cId="3965502193" sldId="258"/>
            <ac:spMk id="10" creationId="{90E160E9-6E8C-FC41-B00B-6091DDD9F63B}"/>
          </ac:spMkLst>
        </pc:spChg>
      </pc:sldChg>
      <pc:sldChg chg="addSp delSp modSp mod">
        <pc:chgData name="Angela Y Lai" userId="e08166a4-263e-42f3-83c8-e2781d4eb963" providerId="ADAL" clId="{8F4CBCC0-8A30-ED4F-8ABA-09D78C5C4F15}" dt="2022-02-04T03:30:41.698" v="715" actId="14100"/>
        <pc:sldMkLst>
          <pc:docMk/>
          <pc:sldMk cId="1613987944" sldId="259"/>
        </pc:sldMkLst>
        <pc:spChg chg="del">
          <ac:chgData name="Angela Y Lai" userId="e08166a4-263e-42f3-83c8-e2781d4eb963" providerId="ADAL" clId="{8F4CBCC0-8A30-ED4F-8ABA-09D78C5C4F15}" dt="2022-02-04T03:23:10.047" v="393" actId="478"/>
          <ac:spMkLst>
            <pc:docMk/>
            <pc:sldMk cId="1613987944" sldId="259"/>
            <ac:spMk id="2" creationId="{9CEE91AF-A9F5-624A-8841-19BDA92F51DC}"/>
          </ac:spMkLst>
        </pc:spChg>
        <pc:spChg chg="del">
          <ac:chgData name="Angela Y Lai" userId="e08166a4-263e-42f3-83c8-e2781d4eb963" providerId="ADAL" clId="{8F4CBCC0-8A30-ED4F-8ABA-09D78C5C4F15}" dt="2022-02-04T03:16:57.914" v="0" actId="478"/>
          <ac:spMkLst>
            <pc:docMk/>
            <pc:sldMk cId="1613987944" sldId="259"/>
            <ac:spMk id="3" creationId="{4463BC94-6123-2948-8843-7AA25725C7F5}"/>
          </ac:spMkLst>
        </pc:spChg>
        <pc:spChg chg="add mod">
          <ac:chgData name="Angela Y Lai" userId="e08166a4-263e-42f3-83c8-e2781d4eb963" providerId="ADAL" clId="{8F4CBCC0-8A30-ED4F-8ABA-09D78C5C4F15}" dt="2022-02-04T03:30:41.698" v="715" actId="14100"/>
          <ac:spMkLst>
            <pc:docMk/>
            <pc:sldMk cId="1613987944" sldId="259"/>
            <ac:spMk id="5" creationId="{410E0D87-6047-FF44-A068-3753269AAE0B}"/>
          </ac:spMkLst>
        </pc:spChg>
        <pc:spChg chg="add del mod">
          <ac:chgData name="Angela Y Lai" userId="e08166a4-263e-42f3-83c8-e2781d4eb963" providerId="ADAL" clId="{8F4CBCC0-8A30-ED4F-8ABA-09D78C5C4F15}" dt="2022-02-04T03:21:27.435" v="377" actId="21"/>
          <ac:spMkLst>
            <pc:docMk/>
            <pc:sldMk cId="1613987944" sldId="259"/>
            <ac:spMk id="6" creationId="{8EE9F008-172F-9446-9762-2BACBFA639EF}"/>
          </ac:spMkLst>
        </pc:spChg>
        <pc:spChg chg="add mod">
          <ac:chgData name="Angela Y Lai" userId="e08166a4-263e-42f3-83c8-e2781d4eb963" providerId="ADAL" clId="{8F4CBCC0-8A30-ED4F-8ABA-09D78C5C4F15}" dt="2022-02-04T03:23:26.458" v="424" actId="20577"/>
          <ac:spMkLst>
            <pc:docMk/>
            <pc:sldMk cId="1613987944" sldId="259"/>
            <ac:spMk id="9" creationId="{0101173A-D55E-2F40-91A0-CE77EB90BDFB}"/>
          </ac:spMkLst>
        </pc:spChg>
        <pc:spChg chg="add mod">
          <ac:chgData name="Angela Y Lai" userId="e08166a4-263e-42f3-83c8-e2781d4eb963" providerId="ADAL" clId="{8F4CBCC0-8A30-ED4F-8ABA-09D78C5C4F15}" dt="2022-02-04T03:30:12.373" v="712" actId="1036"/>
          <ac:spMkLst>
            <pc:docMk/>
            <pc:sldMk cId="1613987944" sldId="259"/>
            <ac:spMk id="10" creationId="{CD2B058B-4139-0D47-8C60-D9A163F4497C}"/>
          </ac:spMkLst>
        </pc:spChg>
        <pc:spChg chg="add mod">
          <ac:chgData name="Angela Y Lai" userId="e08166a4-263e-42f3-83c8-e2781d4eb963" providerId="ADAL" clId="{8F4CBCC0-8A30-ED4F-8ABA-09D78C5C4F15}" dt="2022-02-04T03:30:12.373" v="712" actId="1036"/>
          <ac:spMkLst>
            <pc:docMk/>
            <pc:sldMk cId="1613987944" sldId="259"/>
            <ac:spMk id="11" creationId="{C611D3F9-7BE0-054F-9BF2-BF8F5DAD1977}"/>
          </ac:spMkLst>
        </pc:spChg>
        <pc:spChg chg="add mod">
          <ac:chgData name="Angela Y Lai" userId="e08166a4-263e-42f3-83c8-e2781d4eb963" providerId="ADAL" clId="{8F4CBCC0-8A30-ED4F-8ABA-09D78C5C4F15}" dt="2022-02-04T03:30:12.373" v="712" actId="1036"/>
          <ac:spMkLst>
            <pc:docMk/>
            <pc:sldMk cId="1613987944" sldId="259"/>
            <ac:spMk id="12" creationId="{29A12D89-F2CE-FA42-80FF-1984868440F3}"/>
          </ac:spMkLst>
        </pc:spChg>
        <pc:spChg chg="add mod">
          <ac:chgData name="Angela Y Lai" userId="e08166a4-263e-42f3-83c8-e2781d4eb963" providerId="ADAL" clId="{8F4CBCC0-8A30-ED4F-8ABA-09D78C5C4F15}" dt="2022-02-04T03:30:12.373" v="712" actId="1036"/>
          <ac:spMkLst>
            <pc:docMk/>
            <pc:sldMk cId="1613987944" sldId="259"/>
            <ac:spMk id="13" creationId="{8884AC5A-A2EC-4C47-8E9F-AE5D03A9D777}"/>
          </ac:spMkLst>
        </pc:spChg>
        <pc:picChg chg="add mod">
          <ac:chgData name="Angela Y Lai" userId="e08166a4-263e-42f3-83c8-e2781d4eb963" providerId="ADAL" clId="{8F4CBCC0-8A30-ED4F-8ABA-09D78C5C4F15}" dt="2022-02-04T03:30:15.837" v="713" actId="1076"/>
          <ac:picMkLst>
            <pc:docMk/>
            <pc:sldMk cId="1613987944" sldId="259"/>
            <ac:picMk id="7" creationId="{B4C9B370-81E3-6C4C-AB03-06FC09DCB6C2}"/>
          </ac:picMkLst>
        </pc:picChg>
        <pc:picChg chg="add mod">
          <ac:chgData name="Angela Y Lai" userId="e08166a4-263e-42f3-83c8-e2781d4eb963" providerId="ADAL" clId="{8F4CBCC0-8A30-ED4F-8ABA-09D78C5C4F15}" dt="2022-02-04T03:30:12.373" v="712" actId="1036"/>
          <ac:picMkLst>
            <pc:docMk/>
            <pc:sldMk cId="1613987944" sldId="259"/>
            <ac:picMk id="14" creationId="{EDC9FFB8-1454-5841-A3F1-AC3E56FEB9A9}"/>
          </ac:picMkLst>
        </pc:picChg>
      </pc:sldChg>
      <pc:sldChg chg="modSp mod">
        <pc:chgData name="Angela Y Lai" userId="e08166a4-263e-42f3-83c8-e2781d4eb963" providerId="ADAL" clId="{8F4CBCC0-8A30-ED4F-8ABA-09D78C5C4F15}" dt="2022-02-05T20:52:31.711" v="1213" actId="20577"/>
        <pc:sldMkLst>
          <pc:docMk/>
          <pc:sldMk cId="2427678820" sldId="260"/>
        </pc:sldMkLst>
        <pc:spChg chg="mod">
          <ac:chgData name="Angela Y Lai" userId="e08166a4-263e-42f3-83c8-e2781d4eb963" providerId="ADAL" clId="{8F4CBCC0-8A30-ED4F-8ABA-09D78C5C4F15}" dt="2022-02-05T20:52:31.711" v="1213" actId="20577"/>
          <ac:spMkLst>
            <pc:docMk/>
            <pc:sldMk cId="2427678820" sldId="260"/>
            <ac:spMk id="2" creationId="{9380B6C5-D52E-9844-8EB6-3239A6DDB765}"/>
          </ac:spMkLst>
        </pc:spChg>
      </pc:sldChg>
      <pc:sldChg chg="modSp mod">
        <pc:chgData name="Angela Y Lai" userId="e08166a4-263e-42f3-83c8-e2781d4eb963" providerId="ADAL" clId="{8F4CBCC0-8A30-ED4F-8ABA-09D78C5C4F15}" dt="2022-02-04T04:03:41.473" v="1142" actId="115"/>
        <pc:sldMkLst>
          <pc:docMk/>
          <pc:sldMk cId="615120664" sldId="261"/>
        </pc:sldMkLst>
        <pc:spChg chg="mod">
          <ac:chgData name="Angela Y Lai" userId="e08166a4-263e-42f3-83c8-e2781d4eb963" providerId="ADAL" clId="{8F4CBCC0-8A30-ED4F-8ABA-09D78C5C4F15}" dt="2022-02-04T03:31:07.471" v="752" actId="20577"/>
          <ac:spMkLst>
            <pc:docMk/>
            <pc:sldMk cId="615120664" sldId="261"/>
            <ac:spMk id="2" creationId="{C7F46029-D3EE-2F4D-9DE9-D3DD0297AE80}"/>
          </ac:spMkLst>
        </pc:spChg>
        <pc:spChg chg="mod">
          <ac:chgData name="Angela Y Lai" userId="e08166a4-263e-42f3-83c8-e2781d4eb963" providerId="ADAL" clId="{8F4CBCC0-8A30-ED4F-8ABA-09D78C5C4F15}" dt="2022-02-04T04:03:41.473" v="1142" actId="115"/>
          <ac:spMkLst>
            <pc:docMk/>
            <pc:sldMk cId="615120664" sldId="261"/>
            <ac:spMk id="3" creationId="{B6B39DB1-9C36-5B43-8D59-1E8F60A9901C}"/>
          </ac:spMkLst>
        </pc:spChg>
      </pc:sldChg>
      <pc:sldChg chg="modSp mod">
        <pc:chgData name="Angela Y Lai" userId="e08166a4-263e-42f3-83c8-e2781d4eb963" providerId="ADAL" clId="{8F4CBCC0-8A30-ED4F-8ABA-09D78C5C4F15}" dt="2022-02-04T04:08:34.632" v="1192" actId="20577"/>
        <pc:sldMkLst>
          <pc:docMk/>
          <pc:sldMk cId="1070839135" sldId="262"/>
        </pc:sldMkLst>
        <pc:spChg chg="mod">
          <ac:chgData name="Angela Y Lai" userId="e08166a4-263e-42f3-83c8-e2781d4eb963" providerId="ADAL" clId="{8F4CBCC0-8A30-ED4F-8ABA-09D78C5C4F15}" dt="2022-02-04T04:08:34.632" v="1192" actId="20577"/>
          <ac:spMkLst>
            <pc:docMk/>
            <pc:sldMk cId="1070839135" sldId="262"/>
            <ac:spMk id="2" creationId="{9E77E7CF-64C8-4D47-A713-CFDD99833EB0}"/>
          </ac:spMkLst>
        </pc:spChg>
      </pc:sldChg>
      <pc:sldChg chg="modSp mod">
        <pc:chgData name="Angela Y Lai" userId="e08166a4-263e-42f3-83c8-e2781d4eb963" providerId="ADAL" clId="{8F4CBCC0-8A30-ED4F-8ABA-09D78C5C4F15}" dt="2022-02-04T04:04:52.923" v="1170" actId="115"/>
        <pc:sldMkLst>
          <pc:docMk/>
          <pc:sldMk cId="3479865555" sldId="265"/>
        </pc:sldMkLst>
        <pc:spChg chg="mod">
          <ac:chgData name="Angela Y Lai" userId="e08166a4-263e-42f3-83c8-e2781d4eb963" providerId="ADAL" clId="{8F4CBCC0-8A30-ED4F-8ABA-09D78C5C4F15}" dt="2022-02-04T04:04:52.923" v="1170" actId="115"/>
          <ac:spMkLst>
            <pc:docMk/>
            <pc:sldMk cId="3479865555" sldId="265"/>
            <ac:spMk id="3" creationId="{EB1ECA25-AD87-154B-9F90-3E624C01B02B}"/>
          </ac:spMkLst>
        </pc:spChg>
      </pc:sldChg>
    </pc:docChg>
  </pc:docChgLst>
  <pc:docChgLst>
    <pc:chgData name="Divya Raina" userId="S::dr458@cornell.edu::17aa6241-b6c8-48fe-8525-0e0c4e0a8000" providerId="AD" clId="Web-{6641A146-E302-5DF4-FC1F-377CB5542DB0}"/>
    <pc:docChg chg="modSld">
      <pc:chgData name="Divya Raina" userId="S::dr458@cornell.edu::17aa6241-b6c8-48fe-8525-0e0c4e0a8000" providerId="AD" clId="Web-{6641A146-E302-5DF4-FC1F-377CB5542DB0}" dt="2022-02-03T04:52:28.278" v="2" actId="20577"/>
      <pc:docMkLst>
        <pc:docMk/>
      </pc:docMkLst>
      <pc:sldChg chg="modSp">
        <pc:chgData name="Divya Raina" userId="S::dr458@cornell.edu::17aa6241-b6c8-48fe-8525-0e0c4e0a8000" providerId="AD" clId="Web-{6641A146-E302-5DF4-FC1F-377CB5542DB0}" dt="2022-02-03T04:52:28.278" v="2" actId="20577"/>
        <pc:sldMkLst>
          <pc:docMk/>
          <pc:sldMk cId="1283434852" sldId="257"/>
        </pc:sldMkLst>
        <pc:spChg chg="mod">
          <ac:chgData name="Divya Raina" userId="S::dr458@cornell.edu::17aa6241-b6c8-48fe-8525-0e0c4e0a8000" providerId="AD" clId="Web-{6641A146-E302-5DF4-FC1F-377CB5542DB0}" dt="2022-02-03T04:52:28.278" v="2" actId="20577"/>
          <ac:spMkLst>
            <pc:docMk/>
            <pc:sldMk cId="1283434852" sldId="257"/>
            <ac:spMk id="2" creationId="{79898072-7A46-48EB-AEE8-8E6C5B50A4DB}"/>
          </ac:spMkLst>
        </pc:spChg>
      </pc:sldChg>
    </pc:docChg>
  </pc:docChgLst>
  <pc:docChgLst>
    <pc:chgData name="Angela Y Lai" userId="S::ayl63@cornell.edu::e08166a4-263e-42f3-83c8-e2781d4eb963" providerId="AD" clId="Web-{CA88C88D-CFD8-431D-ABBA-6A21FF9C687F}"/>
    <pc:docChg chg="addSld modSld addMainMaster delMainMaster">
      <pc:chgData name="Angela Y Lai" userId="S::ayl63@cornell.edu::e08166a4-263e-42f3-83c8-e2781d4eb963" providerId="AD" clId="Web-{CA88C88D-CFD8-431D-ABBA-6A21FF9C687F}" dt="2022-01-26T16:49:24.899" v="1"/>
      <pc:docMkLst>
        <pc:docMk/>
      </pc:docMkLst>
      <pc:sldChg chg="addSp modSp mod setBg modClrScheme setClrOvrMap chgLayout">
        <pc:chgData name="Angela Y Lai" userId="S::ayl63@cornell.edu::e08166a4-263e-42f3-83c8-e2781d4eb963" providerId="AD" clId="Web-{CA88C88D-CFD8-431D-ABBA-6A21FF9C687F}" dt="2022-01-26T16:48:55.929" v="0"/>
        <pc:sldMkLst>
          <pc:docMk/>
          <pc:sldMk cId="109857222" sldId="256"/>
        </pc:sldMkLst>
        <pc:spChg chg="mod">
          <ac:chgData name="Angela Y Lai" userId="S::ayl63@cornell.edu::e08166a4-263e-42f3-83c8-e2781d4eb963" providerId="AD" clId="Web-{CA88C88D-CFD8-431D-ABBA-6A21FF9C687F}" dt="2022-01-26T16:48:55.929" v="0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Angela Y Lai" userId="S::ayl63@cornell.edu::e08166a4-263e-42f3-83c8-e2781d4eb963" providerId="AD" clId="Web-{CA88C88D-CFD8-431D-ABBA-6A21FF9C687F}" dt="2022-01-26T16:48:55.929" v="0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Angela Y Lai" userId="S::ayl63@cornell.edu::e08166a4-263e-42f3-83c8-e2781d4eb963" providerId="AD" clId="Web-{CA88C88D-CFD8-431D-ABBA-6A21FF9C687F}" dt="2022-01-26T16:48:55.929" v="0"/>
          <ac:spMkLst>
            <pc:docMk/>
            <pc:sldMk cId="109857222" sldId="256"/>
            <ac:spMk id="8" creationId="{2B598DCE-49A4-46FC-89A2-87E971ABED9B}"/>
          </ac:spMkLst>
        </pc:spChg>
        <pc:spChg chg="add">
          <ac:chgData name="Angela Y Lai" userId="S::ayl63@cornell.edu::e08166a4-263e-42f3-83c8-e2781d4eb963" providerId="AD" clId="Web-{CA88C88D-CFD8-431D-ABBA-6A21FF9C687F}" dt="2022-01-26T16:48:55.929" v="0"/>
          <ac:spMkLst>
            <pc:docMk/>
            <pc:sldMk cId="109857222" sldId="256"/>
            <ac:spMk id="10" creationId="{AF448D61-FD92-4997-B065-20433412424A}"/>
          </ac:spMkLst>
        </pc:spChg>
        <pc:spChg chg="add">
          <ac:chgData name="Angela Y Lai" userId="S::ayl63@cornell.edu::e08166a4-263e-42f3-83c8-e2781d4eb963" providerId="AD" clId="Web-{CA88C88D-CFD8-431D-ABBA-6A21FF9C687F}" dt="2022-01-26T16:48:55.929" v="0"/>
          <ac:spMkLst>
            <pc:docMk/>
            <pc:sldMk cId="109857222" sldId="256"/>
            <ac:spMk id="12" creationId="{ED903D6B-9D52-4138-9E24-EB3F7AFA83B0}"/>
          </ac:spMkLst>
        </pc:spChg>
        <pc:cxnChg chg="add">
          <ac:chgData name="Angela Y Lai" userId="S::ayl63@cornell.edu::e08166a4-263e-42f3-83c8-e2781d4eb963" providerId="AD" clId="Web-{CA88C88D-CFD8-431D-ABBA-6A21FF9C687F}" dt="2022-01-26T16:48:55.929" v="0"/>
          <ac:cxnSpMkLst>
            <pc:docMk/>
            <pc:sldMk cId="109857222" sldId="256"/>
            <ac:cxnSpMk id="14" creationId="{E651A8F8-7445-4C49-926D-816D687651DC}"/>
          </ac:cxnSpMkLst>
        </pc:cxnChg>
      </pc:sldChg>
      <pc:sldChg chg="new">
        <pc:chgData name="Angela Y Lai" userId="S::ayl63@cornell.edu::e08166a4-263e-42f3-83c8-e2781d4eb963" providerId="AD" clId="Web-{CA88C88D-CFD8-431D-ABBA-6A21FF9C687F}" dt="2022-01-26T16:49:24.899" v="1"/>
        <pc:sldMkLst>
          <pc:docMk/>
          <pc:sldMk cId="1283434852" sldId="257"/>
        </pc:sldMkLst>
      </pc:sldChg>
      <pc:sldMasterChg chg="del delSldLayout">
        <pc:chgData name="Angela Y Lai" userId="S::ayl63@cornell.edu::e08166a4-263e-42f3-83c8-e2781d4eb963" providerId="AD" clId="Web-{CA88C88D-CFD8-431D-ABBA-6A21FF9C687F}" dt="2022-01-26T16:48:55.929" v="0"/>
        <pc:sldMasterMkLst>
          <pc:docMk/>
          <pc:sldMasterMk cId="2460954070" sldId="2147483660"/>
        </pc:sldMasterMkLst>
        <pc:sldLayoutChg chg="del">
          <pc:chgData name="Angela Y Lai" userId="S::ayl63@cornell.edu::e08166a4-263e-42f3-83c8-e2781d4eb963" providerId="AD" clId="Web-{CA88C88D-CFD8-431D-ABBA-6A21FF9C687F}" dt="2022-01-26T16:48:55.929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Angela Y Lai" userId="S::ayl63@cornell.edu::e08166a4-263e-42f3-83c8-e2781d4eb963" providerId="AD" clId="Web-{CA88C88D-CFD8-431D-ABBA-6A21FF9C687F}" dt="2022-01-26T16:48:55.929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Angela Y Lai" userId="S::ayl63@cornell.edu::e08166a4-263e-42f3-83c8-e2781d4eb963" providerId="AD" clId="Web-{CA88C88D-CFD8-431D-ABBA-6A21FF9C687F}" dt="2022-01-26T16:48:55.929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Angela Y Lai" userId="S::ayl63@cornell.edu::e08166a4-263e-42f3-83c8-e2781d4eb963" providerId="AD" clId="Web-{CA88C88D-CFD8-431D-ABBA-6A21FF9C687F}" dt="2022-01-26T16:48:55.929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Angela Y Lai" userId="S::ayl63@cornell.edu::e08166a4-263e-42f3-83c8-e2781d4eb963" providerId="AD" clId="Web-{CA88C88D-CFD8-431D-ABBA-6A21FF9C687F}" dt="2022-01-26T16:48:55.929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Angela Y Lai" userId="S::ayl63@cornell.edu::e08166a4-263e-42f3-83c8-e2781d4eb963" providerId="AD" clId="Web-{CA88C88D-CFD8-431D-ABBA-6A21FF9C687F}" dt="2022-01-26T16:48:55.929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Angela Y Lai" userId="S::ayl63@cornell.edu::e08166a4-263e-42f3-83c8-e2781d4eb963" providerId="AD" clId="Web-{CA88C88D-CFD8-431D-ABBA-6A21FF9C687F}" dt="2022-01-26T16:48:55.929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Angela Y Lai" userId="S::ayl63@cornell.edu::e08166a4-263e-42f3-83c8-e2781d4eb963" providerId="AD" clId="Web-{CA88C88D-CFD8-431D-ABBA-6A21FF9C687F}" dt="2022-01-26T16:48:55.929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Angela Y Lai" userId="S::ayl63@cornell.edu::e08166a4-263e-42f3-83c8-e2781d4eb963" providerId="AD" clId="Web-{CA88C88D-CFD8-431D-ABBA-6A21FF9C687F}" dt="2022-01-26T16:48:55.929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Angela Y Lai" userId="S::ayl63@cornell.edu::e08166a4-263e-42f3-83c8-e2781d4eb963" providerId="AD" clId="Web-{CA88C88D-CFD8-431D-ABBA-6A21FF9C687F}" dt="2022-01-26T16:48:55.929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Angela Y Lai" userId="S::ayl63@cornell.edu::e08166a4-263e-42f3-83c8-e2781d4eb963" providerId="AD" clId="Web-{CA88C88D-CFD8-431D-ABBA-6A21FF9C687F}" dt="2022-01-26T16:48:55.929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">
        <pc:chgData name="Angela Y Lai" userId="S::ayl63@cornell.edu::e08166a4-263e-42f3-83c8-e2781d4eb963" providerId="AD" clId="Web-{CA88C88D-CFD8-431D-ABBA-6A21FF9C687F}" dt="2022-01-26T16:48:55.929" v="0"/>
        <pc:sldMasterMkLst>
          <pc:docMk/>
          <pc:sldMasterMk cId="2607287590" sldId="2147483711"/>
        </pc:sldMasterMkLst>
        <pc:sldLayoutChg chg="add">
          <pc:chgData name="Angela Y Lai" userId="S::ayl63@cornell.edu::e08166a4-263e-42f3-83c8-e2781d4eb963" providerId="AD" clId="Web-{CA88C88D-CFD8-431D-ABBA-6A21FF9C687F}" dt="2022-01-26T16:48:55.929" v="0"/>
          <pc:sldLayoutMkLst>
            <pc:docMk/>
            <pc:sldMasterMk cId="2607287590" sldId="2147483711"/>
            <pc:sldLayoutMk cId="2782438907" sldId="2147483700"/>
          </pc:sldLayoutMkLst>
        </pc:sldLayoutChg>
        <pc:sldLayoutChg chg="add">
          <pc:chgData name="Angela Y Lai" userId="S::ayl63@cornell.edu::e08166a4-263e-42f3-83c8-e2781d4eb963" providerId="AD" clId="Web-{CA88C88D-CFD8-431D-ABBA-6A21FF9C687F}" dt="2022-01-26T16:48:55.929" v="0"/>
          <pc:sldLayoutMkLst>
            <pc:docMk/>
            <pc:sldMasterMk cId="2607287590" sldId="2147483711"/>
            <pc:sldLayoutMk cId="722558230" sldId="2147483701"/>
          </pc:sldLayoutMkLst>
        </pc:sldLayoutChg>
        <pc:sldLayoutChg chg="add">
          <pc:chgData name="Angela Y Lai" userId="S::ayl63@cornell.edu::e08166a4-263e-42f3-83c8-e2781d4eb963" providerId="AD" clId="Web-{CA88C88D-CFD8-431D-ABBA-6A21FF9C687F}" dt="2022-01-26T16:48:55.929" v="0"/>
          <pc:sldLayoutMkLst>
            <pc:docMk/>
            <pc:sldMasterMk cId="2607287590" sldId="2147483711"/>
            <pc:sldLayoutMk cId="432629479" sldId="2147483702"/>
          </pc:sldLayoutMkLst>
        </pc:sldLayoutChg>
        <pc:sldLayoutChg chg="add">
          <pc:chgData name="Angela Y Lai" userId="S::ayl63@cornell.edu::e08166a4-263e-42f3-83c8-e2781d4eb963" providerId="AD" clId="Web-{CA88C88D-CFD8-431D-ABBA-6A21FF9C687F}" dt="2022-01-26T16:48:55.929" v="0"/>
          <pc:sldLayoutMkLst>
            <pc:docMk/>
            <pc:sldMasterMk cId="2607287590" sldId="2147483711"/>
            <pc:sldLayoutMk cId="2631169417" sldId="2147483703"/>
          </pc:sldLayoutMkLst>
        </pc:sldLayoutChg>
        <pc:sldLayoutChg chg="add">
          <pc:chgData name="Angela Y Lai" userId="S::ayl63@cornell.edu::e08166a4-263e-42f3-83c8-e2781d4eb963" providerId="AD" clId="Web-{CA88C88D-CFD8-431D-ABBA-6A21FF9C687F}" dt="2022-01-26T16:48:55.929" v="0"/>
          <pc:sldLayoutMkLst>
            <pc:docMk/>
            <pc:sldMasterMk cId="2607287590" sldId="2147483711"/>
            <pc:sldLayoutMk cId="1180382779" sldId="2147483704"/>
          </pc:sldLayoutMkLst>
        </pc:sldLayoutChg>
        <pc:sldLayoutChg chg="add">
          <pc:chgData name="Angela Y Lai" userId="S::ayl63@cornell.edu::e08166a4-263e-42f3-83c8-e2781d4eb963" providerId="AD" clId="Web-{CA88C88D-CFD8-431D-ABBA-6A21FF9C687F}" dt="2022-01-26T16:48:55.929" v="0"/>
          <pc:sldLayoutMkLst>
            <pc:docMk/>
            <pc:sldMasterMk cId="2607287590" sldId="2147483711"/>
            <pc:sldLayoutMk cId="4246409256" sldId="2147483705"/>
          </pc:sldLayoutMkLst>
        </pc:sldLayoutChg>
        <pc:sldLayoutChg chg="add">
          <pc:chgData name="Angela Y Lai" userId="S::ayl63@cornell.edu::e08166a4-263e-42f3-83c8-e2781d4eb963" providerId="AD" clId="Web-{CA88C88D-CFD8-431D-ABBA-6A21FF9C687F}" dt="2022-01-26T16:48:55.929" v="0"/>
          <pc:sldLayoutMkLst>
            <pc:docMk/>
            <pc:sldMasterMk cId="2607287590" sldId="2147483711"/>
            <pc:sldLayoutMk cId="2887528088" sldId="2147483706"/>
          </pc:sldLayoutMkLst>
        </pc:sldLayoutChg>
        <pc:sldLayoutChg chg="add">
          <pc:chgData name="Angela Y Lai" userId="S::ayl63@cornell.edu::e08166a4-263e-42f3-83c8-e2781d4eb963" providerId="AD" clId="Web-{CA88C88D-CFD8-431D-ABBA-6A21FF9C687F}" dt="2022-01-26T16:48:55.929" v="0"/>
          <pc:sldLayoutMkLst>
            <pc:docMk/>
            <pc:sldMasterMk cId="2607287590" sldId="2147483711"/>
            <pc:sldLayoutMk cId="2123254850" sldId="2147483707"/>
          </pc:sldLayoutMkLst>
        </pc:sldLayoutChg>
        <pc:sldLayoutChg chg="add">
          <pc:chgData name="Angela Y Lai" userId="S::ayl63@cornell.edu::e08166a4-263e-42f3-83c8-e2781d4eb963" providerId="AD" clId="Web-{CA88C88D-CFD8-431D-ABBA-6A21FF9C687F}" dt="2022-01-26T16:48:55.929" v="0"/>
          <pc:sldLayoutMkLst>
            <pc:docMk/>
            <pc:sldMasterMk cId="2607287590" sldId="2147483711"/>
            <pc:sldLayoutMk cId="166823752" sldId="2147483708"/>
          </pc:sldLayoutMkLst>
        </pc:sldLayoutChg>
        <pc:sldLayoutChg chg="add">
          <pc:chgData name="Angela Y Lai" userId="S::ayl63@cornell.edu::e08166a4-263e-42f3-83c8-e2781d4eb963" providerId="AD" clId="Web-{CA88C88D-CFD8-431D-ABBA-6A21FF9C687F}" dt="2022-01-26T16:48:55.929" v="0"/>
          <pc:sldLayoutMkLst>
            <pc:docMk/>
            <pc:sldMasterMk cId="2607287590" sldId="2147483711"/>
            <pc:sldLayoutMk cId="748340265" sldId="2147483709"/>
          </pc:sldLayoutMkLst>
        </pc:sldLayoutChg>
        <pc:sldLayoutChg chg="add">
          <pc:chgData name="Angela Y Lai" userId="S::ayl63@cornell.edu::e08166a4-263e-42f3-83c8-e2781d4eb963" providerId="AD" clId="Web-{CA88C88D-CFD8-431D-ABBA-6A21FF9C687F}" dt="2022-01-26T16:48:55.929" v="0"/>
          <pc:sldLayoutMkLst>
            <pc:docMk/>
            <pc:sldMasterMk cId="2607287590" sldId="2147483711"/>
            <pc:sldLayoutMk cId="912689008" sldId="2147483710"/>
          </pc:sldLayoutMkLst>
        </pc:sldLayoutChg>
      </pc:sldMasterChg>
    </pc:docChg>
  </pc:docChgLst>
  <pc:docChgLst>
    <pc:chgData name="Divya Raina" userId="S::dr458@cornell.edu::17aa6241-b6c8-48fe-8525-0e0c4e0a8000" providerId="AD" clId="Web-{0E463165-FD18-5FFC-7A98-811B01B2FA65}"/>
    <pc:docChg chg="modSld">
      <pc:chgData name="Divya Raina" userId="S::dr458@cornell.edu::17aa6241-b6c8-48fe-8525-0e0c4e0a8000" providerId="AD" clId="Web-{0E463165-FD18-5FFC-7A98-811B01B2FA65}" dt="2022-02-03T19:41:09.584" v="3" actId="1076"/>
      <pc:docMkLst>
        <pc:docMk/>
      </pc:docMkLst>
      <pc:sldChg chg="modSp">
        <pc:chgData name="Divya Raina" userId="S::dr458@cornell.edu::17aa6241-b6c8-48fe-8525-0e0c4e0a8000" providerId="AD" clId="Web-{0E463165-FD18-5FFC-7A98-811B01B2FA65}" dt="2022-02-03T19:41:09.584" v="3" actId="1076"/>
        <pc:sldMkLst>
          <pc:docMk/>
          <pc:sldMk cId="109857222" sldId="256"/>
        </pc:sldMkLst>
        <pc:picChg chg="mod">
          <ac:chgData name="Divya Raina" userId="S::dr458@cornell.edu::17aa6241-b6c8-48fe-8525-0e0c4e0a8000" providerId="AD" clId="Web-{0E463165-FD18-5FFC-7A98-811B01B2FA65}" dt="2022-02-03T19:41:06.303" v="2" actId="1076"/>
          <ac:picMkLst>
            <pc:docMk/>
            <pc:sldMk cId="109857222" sldId="256"/>
            <ac:picMk id="9" creationId="{BC1F0414-1C52-A24E-8F24-3260629F82C1}"/>
          </ac:picMkLst>
        </pc:picChg>
        <pc:picChg chg="mod">
          <ac:chgData name="Divya Raina" userId="S::dr458@cornell.edu::17aa6241-b6c8-48fe-8525-0e0c4e0a8000" providerId="AD" clId="Web-{0E463165-FD18-5FFC-7A98-811B01B2FA65}" dt="2022-02-03T19:41:09.584" v="3" actId="1076"/>
          <ac:picMkLst>
            <pc:docMk/>
            <pc:sldMk cId="109857222" sldId="256"/>
            <ac:picMk id="11" creationId="{9C0844FD-168F-3A45-AE64-227A84E7A205}"/>
          </ac:picMkLst>
        </pc:picChg>
      </pc:sldChg>
    </pc:docChg>
  </pc:docChgLst>
  <pc:docChgLst>
    <pc:chgData name="Divya Raina" userId="17aa6241-b6c8-48fe-8525-0e0c4e0a8000" providerId="ADAL" clId="{43948554-C6D6-3645-B93D-BCCBA8E4E344}"/>
    <pc:docChg chg="undo custSel addSld delSld modSld modMainMaster">
      <pc:chgData name="Divya Raina" userId="17aa6241-b6c8-48fe-8525-0e0c4e0a8000" providerId="ADAL" clId="{43948554-C6D6-3645-B93D-BCCBA8E4E344}" dt="2022-02-05T20:54:15.715" v="1529" actId="20577"/>
      <pc:docMkLst>
        <pc:docMk/>
      </pc:docMkLst>
      <pc:sldChg chg="addSp modSp mod setBg">
        <pc:chgData name="Divya Raina" userId="17aa6241-b6c8-48fe-8525-0e0c4e0a8000" providerId="ADAL" clId="{43948554-C6D6-3645-B93D-BCCBA8E4E344}" dt="2022-02-03T05:43:17.885" v="1123" actId="1076"/>
        <pc:sldMkLst>
          <pc:docMk/>
          <pc:sldMk cId="109857222" sldId="256"/>
        </pc:sldMkLst>
        <pc:spChg chg="mod">
          <ac:chgData name="Divya Raina" userId="17aa6241-b6c8-48fe-8525-0e0c4e0a8000" providerId="ADAL" clId="{43948554-C6D6-3645-B93D-BCCBA8E4E344}" dt="2022-02-03T05:42:41.922" v="1117" actId="20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Divya Raina" userId="17aa6241-b6c8-48fe-8525-0e0c4e0a8000" providerId="ADAL" clId="{43948554-C6D6-3645-B93D-BCCBA8E4E344}" dt="2022-02-03T05:41:27.191" v="1109" actId="1076"/>
          <ac:spMkLst>
            <pc:docMk/>
            <pc:sldMk cId="109857222" sldId="256"/>
            <ac:spMk id="3" creationId="{00000000-0000-0000-0000-000000000000}"/>
          </ac:spMkLst>
        </pc:spChg>
        <pc:picChg chg="add mod">
          <ac:chgData name="Divya Raina" userId="17aa6241-b6c8-48fe-8525-0e0c4e0a8000" providerId="ADAL" clId="{43948554-C6D6-3645-B93D-BCCBA8E4E344}" dt="2022-02-03T05:43:12.608" v="1122" actId="1076"/>
          <ac:picMkLst>
            <pc:docMk/>
            <pc:sldMk cId="109857222" sldId="256"/>
            <ac:picMk id="9" creationId="{BC1F0414-1C52-A24E-8F24-3260629F82C1}"/>
          </ac:picMkLst>
        </pc:picChg>
        <pc:picChg chg="add mod">
          <ac:chgData name="Divya Raina" userId="17aa6241-b6c8-48fe-8525-0e0c4e0a8000" providerId="ADAL" clId="{43948554-C6D6-3645-B93D-BCCBA8E4E344}" dt="2022-02-03T05:43:17.885" v="1123" actId="1076"/>
          <ac:picMkLst>
            <pc:docMk/>
            <pc:sldMk cId="109857222" sldId="256"/>
            <ac:picMk id="11" creationId="{9C0844FD-168F-3A45-AE64-227A84E7A205}"/>
          </ac:picMkLst>
        </pc:picChg>
      </pc:sldChg>
      <pc:sldChg chg="addSp delSp modSp mod">
        <pc:chgData name="Divya Raina" userId="17aa6241-b6c8-48fe-8525-0e0c4e0a8000" providerId="ADAL" clId="{43948554-C6D6-3645-B93D-BCCBA8E4E344}" dt="2022-02-05T01:29:16.357" v="1528" actId="207"/>
        <pc:sldMkLst>
          <pc:docMk/>
          <pc:sldMk cId="1283434852" sldId="257"/>
        </pc:sldMkLst>
        <pc:spChg chg="del">
          <ac:chgData name="Divya Raina" userId="17aa6241-b6c8-48fe-8525-0e0c4e0a8000" providerId="ADAL" clId="{43948554-C6D6-3645-B93D-BCCBA8E4E344}" dt="2022-02-03T05:11:34.065" v="48" actId="478"/>
          <ac:spMkLst>
            <pc:docMk/>
            <pc:sldMk cId="1283434852" sldId="257"/>
            <ac:spMk id="3" creationId="{6DDB7CB0-A876-4D2A-9AD7-C87625C3950D}"/>
          </ac:spMkLst>
        </pc:spChg>
        <pc:spChg chg="add mod">
          <ac:chgData name="Divya Raina" userId="17aa6241-b6c8-48fe-8525-0e0c4e0a8000" providerId="ADAL" clId="{43948554-C6D6-3645-B93D-BCCBA8E4E344}" dt="2022-02-05T01:29:08.305" v="1527" actId="207"/>
          <ac:spMkLst>
            <pc:docMk/>
            <pc:sldMk cId="1283434852" sldId="257"/>
            <ac:spMk id="4" creationId="{AEB29CE1-67F9-694F-9167-FAB20B18C5BC}"/>
          </ac:spMkLst>
        </pc:spChg>
        <pc:spChg chg="add mod">
          <ac:chgData name="Divya Raina" userId="17aa6241-b6c8-48fe-8525-0e0c4e0a8000" providerId="ADAL" clId="{43948554-C6D6-3645-B93D-BCCBA8E4E344}" dt="2022-02-05T01:29:16.357" v="1528" actId="207"/>
          <ac:spMkLst>
            <pc:docMk/>
            <pc:sldMk cId="1283434852" sldId="257"/>
            <ac:spMk id="5" creationId="{A01AD50F-557C-AA48-904B-F5F42286649F}"/>
          </ac:spMkLst>
        </pc:spChg>
        <pc:spChg chg="add mod">
          <ac:chgData name="Divya Raina" userId="17aa6241-b6c8-48fe-8525-0e0c4e0a8000" providerId="ADAL" clId="{43948554-C6D6-3645-B93D-BCCBA8E4E344}" dt="2022-02-05T01:29:16.357" v="1528" actId="207"/>
          <ac:spMkLst>
            <pc:docMk/>
            <pc:sldMk cId="1283434852" sldId="257"/>
            <ac:spMk id="6" creationId="{2E320633-558A-F946-A640-650B537D3741}"/>
          </ac:spMkLst>
        </pc:spChg>
        <pc:spChg chg="add mod">
          <ac:chgData name="Divya Raina" userId="17aa6241-b6c8-48fe-8525-0e0c4e0a8000" providerId="ADAL" clId="{43948554-C6D6-3645-B93D-BCCBA8E4E344}" dt="2022-02-05T01:29:16.357" v="1528" actId="207"/>
          <ac:spMkLst>
            <pc:docMk/>
            <pc:sldMk cId="1283434852" sldId="257"/>
            <ac:spMk id="7" creationId="{D18ABC59-E465-9E43-A53E-1E9A6DF38C3B}"/>
          </ac:spMkLst>
        </pc:spChg>
        <pc:spChg chg="add mod">
          <ac:chgData name="Divya Raina" userId="17aa6241-b6c8-48fe-8525-0e0c4e0a8000" providerId="ADAL" clId="{43948554-C6D6-3645-B93D-BCCBA8E4E344}" dt="2022-02-03T05:16:51.421" v="197"/>
          <ac:spMkLst>
            <pc:docMk/>
            <pc:sldMk cId="1283434852" sldId="257"/>
            <ac:spMk id="8" creationId="{9053CA03-5FAA-8B49-9C1E-355091BDD38C}"/>
          </ac:spMkLst>
        </pc:spChg>
      </pc:sldChg>
      <pc:sldChg chg="addSp delSp modSp new mod">
        <pc:chgData name="Divya Raina" userId="17aa6241-b6c8-48fe-8525-0e0c4e0a8000" providerId="ADAL" clId="{43948554-C6D6-3645-B93D-BCCBA8E4E344}" dt="2022-02-05T01:19:43.424" v="1154" actId="20577"/>
        <pc:sldMkLst>
          <pc:docMk/>
          <pc:sldMk cId="3965502193" sldId="258"/>
        </pc:sldMkLst>
        <pc:spChg chg="mod">
          <ac:chgData name="Divya Raina" userId="17aa6241-b6c8-48fe-8525-0e0c4e0a8000" providerId="ADAL" clId="{43948554-C6D6-3645-B93D-BCCBA8E4E344}" dt="2022-02-03T05:17:14.304" v="210" actId="20577"/>
          <ac:spMkLst>
            <pc:docMk/>
            <pc:sldMk cId="3965502193" sldId="258"/>
            <ac:spMk id="2" creationId="{26E345BD-D577-5E40-9C99-8A07DF5CB9B9}"/>
          </ac:spMkLst>
        </pc:spChg>
        <pc:spChg chg="mod">
          <ac:chgData name="Divya Raina" userId="17aa6241-b6c8-48fe-8525-0e0c4e0a8000" providerId="ADAL" clId="{43948554-C6D6-3645-B93D-BCCBA8E4E344}" dt="2022-02-03T05:25:05.603" v="385" actId="14100"/>
          <ac:spMkLst>
            <pc:docMk/>
            <pc:sldMk cId="3965502193" sldId="258"/>
            <ac:spMk id="3" creationId="{65B7C5F8-976A-9349-8D4A-E02EFC3C55D2}"/>
          </ac:spMkLst>
        </pc:spChg>
        <pc:spChg chg="add mod">
          <ac:chgData name="Divya Raina" userId="17aa6241-b6c8-48fe-8525-0e0c4e0a8000" providerId="ADAL" clId="{43948554-C6D6-3645-B93D-BCCBA8E4E344}" dt="2022-02-03T05:25:11.170" v="387" actId="1076"/>
          <ac:spMkLst>
            <pc:docMk/>
            <pc:sldMk cId="3965502193" sldId="258"/>
            <ac:spMk id="6" creationId="{E064656A-5C05-884E-821C-8DEC4D75F50F}"/>
          </ac:spMkLst>
        </pc:spChg>
        <pc:spChg chg="add mod">
          <ac:chgData name="Divya Raina" userId="17aa6241-b6c8-48fe-8525-0e0c4e0a8000" providerId="ADAL" clId="{43948554-C6D6-3645-B93D-BCCBA8E4E344}" dt="2022-02-03T05:25:37.839" v="393" actId="14100"/>
          <ac:spMkLst>
            <pc:docMk/>
            <pc:sldMk cId="3965502193" sldId="258"/>
            <ac:spMk id="9" creationId="{1821000B-DEAD-8242-9D64-D0FDADBE34DF}"/>
          </ac:spMkLst>
        </pc:spChg>
        <pc:spChg chg="del">
          <ac:chgData name="Divya Raina" userId="17aa6241-b6c8-48fe-8525-0e0c4e0a8000" providerId="ADAL" clId="{43948554-C6D6-3645-B93D-BCCBA8E4E344}" dt="2022-02-05T01:19:37.819" v="1124" actId="478"/>
          <ac:spMkLst>
            <pc:docMk/>
            <pc:sldMk cId="3965502193" sldId="258"/>
            <ac:spMk id="10" creationId="{90E160E9-6E8C-FC41-B00B-6091DDD9F63B}"/>
          </ac:spMkLst>
        </pc:spChg>
        <pc:spChg chg="mod">
          <ac:chgData name="Divya Raina" userId="17aa6241-b6c8-48fe-8525-0e0c4e0a8000" providerId="ADAL" clId="{43948554-C6D6-3645-B93D-BCCBA8E4E344}" dt="2022-02-05T01:19:43.424" v="1154" actId="20577"/>
          <ac:spMkLst>
            <pc:docMk/>
            <pc:sldMk cId="3965502193" sldId="258"/>
            <ac:spMk id="11" creationId="{F1B5083B-ECAD-4120-87BD-3010B8F3B395}"/>
          </ac:spMkLst>
        </pc:spChg>
        <pc:picChg chg="add mod">
          <ac:chgData name="Divya Raina" userId="17aa6241-b6c8-48fe-8525-0e0c4e0a8000" providerId="ADAL" clId="{43948554-C6D6-3645-B93D-BCCBA8E4E344}" dt="2022-02-03T05:25:07.735" v="386" actId="1076"/>
          <ac:picMkLst>
            <pc:docMk/>
            <pc:sldMk cId="3965502193" sldId="258"/>
            <ac:picMk id="5" creationId="{A6A0B80D-5D09-9842-862F-B554BCD75AAD}"/>
          </ac:picMkLst>
        </pc:picChg>
        <pc:cxnChg chg="add mod">
          <ac:chgData name="Divya Raina" userId="17aa6241-b6c8-48fe-8525-0e0c4e0a8000" providerId="ADAL" clId="{43948554-C6D6-3645-B93D-BCCBA8E4E344}" dt="2022-02-03T05:25:32.621" v="392" actId="1076"/>
          <ac:cxnSpMkLst>
            <pc:docMk/>
            <pc:sldMk cId="3965502193" sldId="258"/>
            <ac:cxnSpMk id="8" creationId="{73FFB31E-8A2C-9449-9224-1F14268CCA2C}"/>
          </ac:cxnSpMkLst>
        </pc:cxnChg>
      </pc:sldChg>
      <pc:sldChg chg="modSp new mod">
        <pc:chgData name="Divya Raina" userId="17aa6241-b6c8-48fe-8525-0e0c4e0a8000" providerId="ADAL" clId="{43948554-C6D6-3645-B93D-BCCBA8E4E344}" dt="2022-02-03T05:25:54.732" v="404" actId="20577"/>
        <pc:sldMkLst>
          <pc:docMk/>
          <pc:sldMk cId="1613987944" sldId="259"/>
        </pc:sldMkLst>
        <pc:spChg chg="mod">
          <ac:chgData name="Divya Raina" userId="17aa6241-b6c8-48fe-8525-0e0c4e0a8000" providerId="ADAL" clId="{43948554-C6D6-3645-B93D-BCCBA8E4E344}" dt="2022-02-03T05:25:54.732" v="404" actId="20577"/>
          <ac:spMkLst>
            <pc:docMk/>
            <pc:sldMk cId="1613987944" sldId="259"/>
            <ac:spMk id="2" creationId="{9CEE91AF-A9F5-624A-8841-19BDA92F51DC}"/>
          </ac:spMkLst>
        </pc:spChg>
      </pc:sldChg>
      <pc:sldChg chg="addSp delSp modSp new mod">
        <pc:chgData name="Divya Raina" userId="17aa6241-b6c8-48fe-8525-0e0c4e0a8000" providerId="ADAL" clId="{43948554-C6D6-3645-B93D-BCCBA8E4E344}" dt="2022-02-05T20:54:15.715" v="1529" actId="20577"/>
        <pc:sldMkLst>
          <pc:docMk/>
          <pc:sldMk cId="2427678820" sldId="260"/>
        </pc:sldMkLst>
        <pc:spChg chg="mod">
          <ac:chgData name="Divya Raina" userId="17aa6241-b6c8-48fe-8525-0e0c4e0a8000" providerId="ADAL" clId="{43948554-C6D6-3645-B93D-BCCBA8E4E344}" dt="2022-02-05T20:54:15.715" v="1529" actId="20577"/>
          <ac:spMkLst>
            <pc:docMk/>
            <pc:sldMk cId="2427678820" sldId="260"/>
            <ac:spMk id="2" creationId="{9380B6C5-D52E-9844-8EB6-3239A6DDB765}"/>
          </ac:spMkLst>
        </pc:spChg>
        <pc:spChg chg="mod">
          <ac:chgData name="Divya Raina" userId="17aa6241-b6c8-48fe-8525-0e0c4e0a8000" providerId="ADAL" clId="{43948554-C6D6-3645-B93D-BCCBA8E4E344}" dt="2022-02-03T05:31:49.678" v="646" actId="5793"/>
          <ac:spMkLst>
            <pc:docMk/>
            <pc:sldMk cId="2427678820" sldId="260"/>
            <ac:spMk id="3" creationId="{B2177422-5AFE-FA41-80F3-8A89BCCBC21F}"/>
          </ac:spMkLst>
        </pc:spChg>
        <pc:spChg chg="add mod">
          <ac:chgData name="Divya Raina" userId="17aa6241-b6c8-48fe-8525-0e0c4e0a8000" providerId="ADAL" clId="{43948554-C6D6-3645-B93D-BCCBA8E4E344}" dt="2022-02-05T01:20:33.413" v="1160" actId="208"/>
          <ac:spMkLst>
            <pc:docMk/>
            <pc:sldMk cId="2427678820" sldId="260"/>
            <ac:spMk id="9" creationId="{7D276C5A-96E8-764B-AE4F-0713B8320618}"/>
          </ac:spMkLst>
        </pc:spChg>
        <pc:spChg chg="add mod">
          <ac:chgData name="Divya Raina" userId="17aa6241-b6c8-48fe-8525-0e0c4e0a8000" providerId="ADAL" clId="{43948554-C6D6-3645-B93D-BCCBA8E4E344}" dt="2022-02-05T01:25:27.242" v="1525" actId="207"/>
          <ac:spMkLst>
            <pc:docMk/>
            <pc:sldMk cId="2427678820" sldId="260"/>
            <ac:spMk id="10" creationId="{0F90B833-6C34-1045-BFA5-98BC7A734096}"/>
          </ac:spMkLst>
        </pc:spChg>
        <pc:spChg chg="add mod">
          <ac:chgData name="Divya Raina" userId="17aa6241-b6c8-48fe-8525-0e0c4e0a8000" providerId="ADAL" clId="{43948554-C6D6-3645-B93D-BCCBA8E4E344}" dt="2022-02-05T01:24:07.959" v="1378" actId="20577"/>
          <ac:spMkLst>
            <pc:docMk/>
            <pc:sldMk cId="2427678820" sldId="260"/>
            <ac:spMk id="11" creationId="{82346B60-DBC6-DC49-BD22-5C64CB6797B5}"/>
          </ac:spMkLst>
        </pc:spChg>
        <pc:spChg chg="add mod">
          <ac:chgData name="Divya Raina" userId="17aa6241-b6c8-48fe-8525-0e0c4e0a8000" providerId="ADAL" clId="{43948554-C6D6-3645-B93D-BCCBA8E4E344}" dt="2022-02-05T01:25:15.940" v="1524" actId="1076"/>
          <ac:spMkLst>
            <pc:docMk/>
            <pc:sldMk cId="2427678820" sldId="260"/>
            <ac:spMk id="12" creationId="{0064867C-8692-AA4C-91DA-5BD8316A7BA5}"/>
          </ac:spMkLst>
        </pc:spChg>
        <pc:cxnChg chg="add del">
          <ac:chgData name="Divya Raina" userId="17aa6241-b6c8-48fe-8525-0e0c4e0a8000" providerId="ADAL" clId="{43948554-C6D6-3645-B93D-BCCBA8E4E344}" dt="2022-02-05T01:20:14.905" v="1156" actId="478"/>
          <ac:cxnSpMkLst>
            <pc:docMk/>
            <pc:sldMk cId="2427678820" sldId="260"/>
            <ac:cxnSpMk id="8" creationId="{289CF548-A743-D14F-8DB8-E95D1E865692}"/>
          </ac:cxnSpMkLst>
        </pc:cxnChg>
      </pc:sldChg>
      <pc:sldChg chg="modSp new mod">
        <pc:chgData name="Divya Raina" userId="17aa6241-b6c8-48fe-8525-0e0c4e0a8000" providerId="ADAL" clId="{43948554-C6D6-3645-B93D-BCCBA8E4E344}" dt="2022-02-03T05:31:54.990" v="663" actId="20577"/>
        <pc:sldMkLst>
          <pc:docMk/>
          <pc:sldMk cId="615120664" sldId="261"/>
        </pc:sldMkLst>
        <pc:spChg chg="mod">
          <ac:chgData name="Divya Raina" userId="17aa6241-b6c8-48fe-8525-0e0c4e0a8000" providerId="ADAL" clId="{43948554-C6D6-3645-B93D-BCCBA8E4E344}" dt="2022-02-03T05:31:54.990" v="663" actId="20577"/>
          <ac:spMkLst>
            <pc:docMk/>
            <pc:sldMk cId="615120664" sldId="261"/>
            <ac:spMk id="2" creationId="{C7F46029-D3EE-2F4D-9DE9-D3DD0297AE80}"/>
          </ac:spMkLst>
        </pc:spChg>
      </pc:sldChg>
      <pc:sldChg chg="modSp new del mod">
        <pc:chgData name="Divya Raina" userId="17aa6241-b6c8-48fe-8525-0e0c4e0a8000" providerId="ADAL" clId="{43948554-C6D6-3645-B93D-BCCBA8E4E344}" dt="2022-02-05T01:26:48.628" v="1526" actId="2696"/>
        <pc:sldMkLst>
          <pc:docMk/>
          <pc:sldMk cId="1070839135" sldId="262"/>
        </pc:sldMkLst>
        <pc:spChg chg="mod">
          <ac:chgData name="Divya Raina" userId="17aa6241-b6c8-48fe-8525-0e0c4e0a8000" providerId="ADAL" clId="{43948554-C6D6-3645-B93D-BCCBA8E4E344}" dt="2022-02-03T05:33:39.280" v="733" actId="1076"/>
          <ac:spMkLst>
            <pc:docMk/>
            <pc:sldMk cId="1070839135" sldId="262"/>
            <ac:spMk id="2" creationId="{9E77E7CF-64C8-4D47-A713-CFDD99833EB0}"/>
          </ac:spMkLst>
        </pc:spChg>
      </pc:sldChg>
      <pc:sldChg chg="modSp new mod">
        <pc:chgData name="Divya Raina" userId="17aa6241-b6c8-48fe-8525-0e0c4e0a8000" providerId="ADAL" clId="{43948554-C6D6-3645-B93D-BCCBA8E4E344}" dt="2022-02-03T05:39:28.392" v="1089" actId="207"/>
        <pc:sldMkLst>
          <pc:docMk/>
          <pc:sldMk cId="1553689140" sldId="263"/>
        </pc:sldMkLst>
        <pc:spChg chg="mod">
          <ac:chgData name="Divya Raina" userId="17aa6241-b6c8-48fe-8525-0e0c4e0a8000" providerId="ADAL" clId="{43948554-C6D6-3645-B93D-BCCBA8E4E344}" dt="2022-02-03T05:39:28.392" v="1089" actId="207"/>
          <ac:spMkLst>
            <pc:docMk/>
            <pc:sldMk cId="1553689140" sldId="263"/>
            <ac:spMk id="2" creationId="{AE229D22-67E9-5840-860E-80216B062B24}"/>
          </ac:spMkLst>
        </pc:spChg>
        <pc:spChg chg="mod">
          <ac:chgData name="Divya Raina" userId="17aa6241-b6c8-48fe-8525-0e0c4e0a8000" providerId="ADAL" clId="{43948554-C6D6-3645-B93D-BCCBA8E4E344}" dt="2022-02-03T05:35:42.101" v="825" actId="20577"/>
          <ac:spMkLst>
            <pc:docMk/>
            <pc:sldMk cId="1553689140" sldId="263"/>
            <ac:spMk id="3" creationId="{967C4F81-F747-464D-AAD2-93AC25914D30}"/>
          </ac:spMkLst>
        </pc:spChg>
      </pc:sldChg>
      <pc:sldChg chg="new del">
        <pc:chgData name="Divya Raina" userId="17aa6241-b6c8-48fe-8525-0e0c4e0a8000" providerId="ADAL" clId="{43948554-C6D6-3645-B93D-BCCBA8E4E344}" dt="2022-02-03T05:37:01.804" v="840" actId="680"/>
        <pc:sldMkLst>
          <pc:docMk/>
          <pc:sldMk cId="666669156" sldId="264"/>
        </pc:sldMkLst>
      </pc:sldChg>
      <pc:sldChg chg="modSp new mod">
        <pc:chgData name="Divya Raina" userId="17aa6241-b6c8-48fe-8525-0e0c4e0a8000" providerId="ADAL" clId="{43948554-C6D6-3645-B93D-BCCBA8E4E344}" dt="2022-02-03T05:39:31.686" v="1090" actId="207"/>
        <pc:sldMkLst>
          <pc:docMk/>
          <pc:sldMk cId="3228340652" sldId="264"/>
        </pc:sldMkLst>
        <pc:spChg chg="mod">
          <ac:chgData name="Divya Raina" userId="17aa6241-b6c8-48fe-8525-0e0c4e0a8000" providerId="ADAL" clId="{43948554-C6D6-3645-B93D-BCCBA8E4E344}" dt="2022-02-03T05:39:31.686" v="1090" actId="207"/>
          <ac:spMkLst>
            <pc:docMk/>
            <pc:sldMk cId="3228340652" sldId="264"/>
            <ac:spMk id="2" creationId="{899F021A-B43D-D94F-8077-E6E68AC430E8}"/>
          </ac:spMkLst>
        </pc:spChg>
        <pc:spChg chg="mod">
          <ac:chgData name="Divya Raina" userId="17aa6241-b6c8-48fe-8525-0e0c4e0a8000" providerId="ADAL" clId="{43948554-C6D6-3645-B93D-BCCBA8E4E344}" dt="2022-02-03T05:37:14.692" v="862" actId="20577"/>
          <ac:spMkLst>
            <pc:docMk/>
            <pc:sldMk cId="3228340652" sldId="264"/>
            <ac:spMk id="3" creationId="{FF260C61-D397-2D46-B5A8-B669595DEB60}"/>
          </ac:spMkLst>
        </pc:spChg>
      </pc:sldChg>
      <pc:sldChg chg="modSp new mod">
        <pc:chgData name="Divya Raina" userId="17aa6241-b6c8-48fe-8525-0e0c4e0a8000" providerId="ADAL" clId="{43948554-C6D6-3645-B93D-BCCBA8E4E344}" dt="2022-02-03T05:39:25.840" v="1088" actId="207"/>
        <pc:sldMkLst>
          <pc:docMk/>
          <pc:sldMk cId="3479865555" sldId="265"/>
        </pc:sldMkLst>
        <pc:spChg chg="mod">
          <ac:chgData name="Divya Raina" userId="17aa6241-b6c8-48fe-8525-0e0c4e0a8000" providerId="ADAL" clId="{43948554-C6D6-3645-B93D-BCCBA8E4E344}" dt="2022-02-03T05:39:18.774" v="1087" actId="207"/>
          <ac:spMkLst>
            <pc:docMk/>
            <pc:sldMk cId="3479865555" sldId="265"/>
            <ac:spMk id="2" creationId="{7DFE7286-09A1-0545-80BC-A564DCD4C59C}"/>
          </ac:spMkLst>
        </pc:spChg>
        <pc:spChg chg="mod">
          <ac:chgData name="Divya Raina" userId="17aa6241-b6c8-48fe-8525-0e0c4e0a8000" providerId="ADAL" clId="{43948554-C6D6-3645-B93D-BCCBA8E4E344}" dt="2022-02-03T05:39:25.840" v="1088" actId="207"/>
          <ac:spMkLst>
            <pc:docMk/>
            <pc:sldMk cId="3479865555" sldId="265"/>
            <ac:spMk id="3" creationId="{EB1ECA25-AD87-154B-9F90-3E624C01B02B}"/>
          </ac:spMkLst>
        </pc:spChg>
      </pc:sldChg>
      <pc:sldMasterChg chg="modSldLayout">
        <pc:chgData name="Divya Raina" userId="17aa6241-b6c8-48fe-8525-0e0c4e0a8000" providerId="ADAL" clId="{43948554-C6D6-3645-B93D-BCCBA8E4E344}" dt="2022-02-03T05:36:19.498" v="838"/>
        <pc:sldMasterMkLst>
          <pc:docMk/>
          <pc:sldMasterMk cId="2607287590" sldId="2147483711"/>
        </pc:sldMasterMkLst>
        <pc:sldLayoutChg chg="addSp modSp">
          <pc:chgData name="Divya Raina" userId="17aa6241-b6c8-48fe-8525-0e0c4e0a8000" providerId="ADAL" clId="{43948554-C6D6-3645-B93D-BCCBA8E4E344}" dt="2022-02-03T05:36:19.498" v="838"/>
          <pc:sldLayoutMkLst>
            <pc:docMk/>
            <pc:sldMasterMk cId="2607287590" sldId="2147483711"/>
            <pc:sldLayoutMk cId="2887528088" sldId="2147483706"/>
          </pc:sldLayoutMkLst>
          <pc:picChg chg="add mod">
            <ac:chgData name="Divya Raina" userId="17aa6241-b6c8-48fe-8525-0e0c4e0a8000" providerId="ADAL" clId="{43948554-C6D6-3645-B93D-BCCBA8E4E344}" dt="2022-02-03T05:36:19.498" v="838"/>
            <ac:picMkLst>
              <pc:docMk/>
              <pc:sldMasterMk cId="2607287590" sldId="2147483711"/>
              <pc:sldLayoutMk cId="2887528088" sldId="2147483706"/>
              <ac:picMk id="8" creationId="{C9ECD5F0-E314-3C47-A6FC-682EC0CF2F75}"/>
            </ac:picMkLst>
          </pc:picChg>
          <pc:picChg chg="add mod">
            <ac:chgData name="Divya Raina" userId="17aa6241-b6c8-48fe-8525-0e0c4e0a8000" providerId="ADAL" clId="{43948554-C6D6-3645-B93D-BCCBA8E4E344}" dt="2022-02-03T05:36:19.498" v="838"/>
            <ac:picMkLst>
              <pc:docMk/>
              <pc:sldMasterMk cId="2607287590" sldId="2147483711"/>
              <pc:sldLayoutMk cId="2887528088" sldId="2147483706"/>
              <ac:picMk id="9" creationId="{DC40B5FD-C79D-6141-80D4-A689A1F0168D}"/>
            </ac:picMkLst>
          </pc:picChg>
        </pc:sldLayoutChg>
        <pc:sldLayoutChg chg="addSp delSp modSp mod">
          <pc:chgData name="Divya Raina" userId="17aa6241-b6c8-48fe-8525-0e0c4e0a8000" providerId="ADAL" clId="{43948554-C6D6-3645-B93D-BCCBA8E4E344}" dt="2022-02-03T05:29:25.583" v="405" actId="2711"/>
          <pc:sldLayoutMkLst>
            <pc:docMk/>
            <pc:sldMasterMk cId="2607287590" sldId="2147483711"/>
            <pc:sldLayoutMk cId="2123254850" sldId="2147483707"/>
          </pc:sldLayoutMkLst>
          <pc:spChg chg="mod">
            <ac:chgData name="Divya Raina" userId="17aa6241-b6c8-48fe-8525-0e0c4e0a8000" providerId="ADAL" clId="{43948554-C6D6-3645-B93D-BCCBA8E4E344}" dt="2022-02-03T05:11:08.737" v="45" actId="403"/>
            <ac:spMkLst>
              <pc:docMk/>
              <pc:sldMasterMk cId="2607287590" sldId="2147483711"/>
              <pc:sldLayoutMk cId="2123254850" sldId="2147483707"/>
              <ac:spMk id="2" creationId="{F13EF94C-BCB1-4F4C-AF70-DD2A5C4E3318}"/>
            </ac:spMkLst>
          </pc:spChg>
          <pc:spChg chg="mod">
            <ac:chgData name="Divya Raina" userId="17aa6241-b6c8-48fe-8525-0e0c4e0a8000" providerId="ADAL" clId="{43948554-C6D6-3645-B93D-BCCBA8E4E344}" dt="2022-02-03T05:29:25.583" v="405" actId="2711"/>
            <ac:spMkLst>
              <pc:docMk/>
              <pc:sldMasterMk cId="2607287590" sldId="2147483711"/>
              <pc:sldLayoutMk cId="2123254850" sldId="2147483707"/>
              <ac:spMk id="3" creationId="{8A909B75-A057-44B5-872F-DF01BDC8EA07}"/>
            </ac:spMkLst>
          </pc:spChg>
          <pc:spChg chg="del">
            <ac:chgData name="Divya Raina" userId="17aa6241-b6c8-48fe-8525-0e0c4e0a8000" providerId="ADAL" clId="{43948554-C6D6-3645-B93D-BCCBA8E4E344}" dt="2022-02-03T04:56:25.046" v="2" actId="478"/>
            <ac:spMkLst>
              <pc:docMk/>
              <pc:sldMasterMk cId="2607287590" sldId="2147483711"/>
              <pc:sldLayoutMk cId="2123254850" sldId="2147483707"/>
              <ac:spMk id="4" creationId="{9806260C-3219-4812-88F2-3162D37F293B}"/>
            </ac:spMkLst>
          </pc:spChg>
          <pc:spChg chg="mod">
            <ac:chgData name="Divya Raina" userId="17aa6241-b6c8-48fe-8525-0e0c4e0a8000" providerId="ADAL" clId="{43948554-C6D6-3645-B93D-BCCBA8E4E344}" dt="2022-02-03T04:56:30.118" v="3" actId="1076"/>
            <ac:spMkLst>
              <pc:docMk/>
              <pc:sldMasterMk cId="2607287590" sldId="2147483711"/>
              <pc:sldLayoutMk cId="2123254850" sldId="2147483707"/>
              <ac:spMk id="6" creationId="{2A761492-EB56-4454-9D2A-8BB94AACB899}"/>
            </ac:spMkLst>
          </pc:spChg>
          <pc:spChg chg="add">
            <ac:chgData name="Divya Raina" userId="17aa6241-b6c8-48fe-8525-0e0c4e0a8000" providerId="ADAL" clId="{43948554-C6D6-3645-B93D-BCCBA8E4E344}" dt="2022-02-03T04:56:38.015" v="4"/>
            <ac:spMkLst>
              <pc:docMk/>
              <pc:sldMasterMk cId="2607287590" sldId="2147483711"/>
              <pc:sldLayoutMk cId="2123254850" sldId="2147483707"/>
              <ac:spMk id="7" creationId="{6385E98D-0044-3347-A015-DA47AE5D0CC5}"/>
            </ac:spMkLst>
          </pc:spChg>
          <pc:spChg chg="add del mod">
            <ac:chgData name="Divya Raina" userId="17aa6241-b6c8-48fe-8525-0e0c4e0a8000" providerId="ADAL" clId="{43948554-C6D6-3645-B93D-BCCBA8E4E344}" dt="2022-02-03T05:06:05.116" v="8"/>
            <ac:spMkLst>
              <pc:docMk/>
              <pc:sldMasterMk cId="2607287590" sldId="2147483711"/>
              <pc:sldLayoutMk cId="2123254850" sldId="2147483707"/>
              <ac:spMk id="8" creationId="{AA783B5B-7B60-0947-96F7-6D6B847AB5A7}"/>
            </ac:spMkLst>
          </pc:spChg>
          <pc:picChg chg="add mod">
            <ac:chgData name="Divya Raina" userId="17aa6241-b6c8-48fe-8525-0e0c4e0a8000" providerId="ADAL" clId="{43948554-C6D6-3645-B93D-BCCBA8E4E344}" dt="2022-02-03T05:08:59.836" v="32" actId="1076"/>
            <ac:picMkLst>
              <pc:docMk/>
              <pc:sldMasterMk cId="2607287590" sldId="2147483711"/>
              <pc:sldLayoutMk cId="2123254850" sldId="2147483707"/>
              <ac:picMk id="1030" creationId="{CCFE485C-3FAF-AD4C-BD8E-9E2478936FD2}"/>
            </ac:picMkLst>
          </pc:picChg>
          <pc:picChg chg="add mod">
            <ac:chgData name="Divya Raina" userId="17aa6241-b6c8-48fe-8525-0e0c4e0a8000" providerId="ADAL" clId="{43948554-C6D6-3645-B93D-BCCBA8E4E344}" dt="2022-02-03T05:09:02.111" v="33" actId="1076"/>
            <ac:picMkLst>
              <pc:docMk/>
              <pc:sldMasterMk cId="2607287590" sldId="2147483711"/>
              <pc:sldLayoutMk cId="2123254850" sldId="2147483707"/>
              <ac:picMk id="1032" creationId="{005DFE68-CA02-0642-A2EB-1E5651E3A911}"/>
            </ac:picMkLst>
          </pc:picChg>
          <pc:cxnChg chg="add mod">
            <ac:chgData name="Divya Raina" userId="17aa6241-b6c8-48fe-8525-0e0c4e0a8000" providerId="ADAL" clId="{43948554-C6D6-3645-B93D-BCCBA8E4E344}" dt="2022-02-03T05:10:47.311" v="43" actId="1076"/>
            <ac:cxnSpMkLst>
              <pc:docMk/>
              <pc:sldMasterMk cId="2607287590" sldId="2147483711"/>
              <pc:sldLayoutMk cId="2123254850" sldId="2147483707"/>
              <ac:cxnSpMk id="10" creationId="{7AA84A16-3BF8-8F45-828E-0CF9749419FB}"/>
            </ac:cxnSpMkLst>
          </pc:cxnChg>
        </pc:sldLayoutChg>
      </pc:sldMasterChg>
    </pc:docChg>
  </pc:docChgLst>
  <pc:docChgLst>
    <pc:chgData name="Divya Raina" userId="S::dr458@cornell.edu::17aa6241-b6c8-48fe-8525-0e0c4e0a8000" providerId="AD" clId="Web-{1355897B-956E-47A9-851F-071238F06624}"/>
    <pc:docChg chg="modSld">
      <pc:chgData name="Divya Raina" userId="S::dr458@cornell.edu::17aa6241-b6c8-48fe-8525-0e0c4e0a8000" providerId="AD" clId="Web-{1355897B-956E-47A9-851F-071238F06624}" dt="2022-01-30T22:59:25.587" v="27" actId="20577"/>
      <pc:docMkLst>
        <pc:docMk/>
      </pc:docMkLst>
      <pc:sldChg chg="modSp">
        <pc:chgData name="Divya Raina" userId="S::dr458@cornell.edu::17aa6241-b6c8-48fe-8525-0e0c4e0a8000" providerId="AD" clId="Web-{1355897B-956E-47A9-851F-071238F06624}" dt="2022-01-30T22:59:25.587" v="27" actId="20577"/>
        <pc:sldMkLst>
          <pc:docMk/>
          <pc:sldMk cId="109857222" sldId="256"/>
        </pc:sldMkLst>
        <pc:spChg chg="mod">
          <ac:chgData name="Divya Raina" userId="S::dr458@cornell.edu::17aa6241-b6c8-48fe-8525-0e0c4e0a8000" providerId="AD" clId="Web-{1355897B-956E-47A9-851F-071238F06624}" dt="2022-01-30T22:59:10.149" v="19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Divya Raina" userId="S::dr458@cornell.edu::17aa6241-b6c8-48fe-8525-0e0c4e0a8000" providerId="AD" clId="Web-{1355897B-956E-47A9-851F-071238F06624}" dt="2022-01-30T22:59:25.587" v="27" actId="20577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  <pc:docChgLst>
    <pc:chgData name="Divya Raina" userId="S::dr458@cornell.edu::17aa6241-b6c8-48fe-8525-0e0c4e0a8000" providerId="AD" clId="Web-{73B1176F-E20C-2636-3A14-29DCDF2734A0}"/>
    <pc:docChg chg="modSld">
      <pc:chgData name="Divya Raina" userId="S::dr458@cornell.edu::17aa6241-b6c8-48fe-8525-0e0c4e0a8000" providerId="AD" clId="Web-{73B1176F-E20C-2636-3A14-29DCDF2734A0}" dt="2022-02-05T01:19:02.068" v="38" actId="1076"/>
      <pc:docMkLst>
        <pc:docMk/>
      </pc:docMkLst>
      <pc:sldChg chg="addSp delSp modSp">
        <pc:chgData name="Divya Raina" userId="S::dr458@cornell.edu::17aa6241-b6c8-48fe-8525-0e0c4e0a8000" providerId="AD" clId="Web-{73B1176F-E20C-2636-3A14-29DCDF2734A0}" dt="2022-02-05T01:15:03.061" v="1"/>
        <pc:sldMkLst>
          <pc:docMk/>
          <pc:sldMk cId="3965502193" sldId="258"/>
        </pc:sldMkLst>
        <pc:spChg chg="del mod">
          <ac:chgData name="Divya Raina" userId="S::dr458@cornell.edu::17aa6241-b6c8-48fe-8525-0e0c4e0a8000" providerId="AD" clId="Web-{73B1176F-E20C-2636-3A14-29DCDF2734A0}" dt="2022-02-05T01:15:03.061" v="1"/>
          <ac:spMkLst>
            <pc:docMk/>
            <pc:sldMk cId="3965502193" sldId="258"/>
            <ac:spMk id="2" creationId="{26E345BD-D577-5E40-9C99-8A07DF5CB9B9}"/>
          </ac:spMkLst>
        </pc:spChg>
        <pc:spChg chg="add mod">
          <ac:chgData name="Divya Raina" userId="S::dr458@cornell.edu::17aa6241-b6c8-48fe-8525-0e0c4e0a8000" providerId="AD" clId="Web-{73B1176F-E20C-2636-3A14-29DCDF2734A0}" dt="2022-02-05T01:15:03.061" v="1"/>
          <ac:spMkLst>
            <pc:docMk/>
            <pc:sldMk cId="3965502193" sldId="258"/>
            <ac:spMk id="11" creationId="{F1B5083B-ECAD-4120-87BD-3010B8F3B395}"/>
          </ac:spMkLst>
        </pc:spChg>
      </pc:sldChg>
      <pc:sldChg chg="addSp delSp modSp modNotes">
        <pc:chgData name="Divya Raina" userId="S::dr458@cornell.edu::17aa6241-b6c8-48fe-8525-0e0c4e0a8000" providerId="AD" clId="Web-{73B1176F-E20C-2636-3A14-29DCDF2734A0}" dt="2022-02-05T01:19:02.068" v="38" actId="1076"/>
        <pc:sldMkLst>
          <pc:docMk/>
          <pc:sldMk cId="2427678820" sldId="260"/>
        </pc:sldMkLst>
        <pc:spChg chg="del mod">
          <ac:chgData name="Divya Raina" userId="S::dr458@cornell.edu::17aa6241-b6c8-48fe-8525-0e0c4e0a8000" providerId="AD" clId="Web-{73B1176F-E20C-2636-3A14-29DCDF2734A0}" dt="2022-02-05T01:16:03.829" v="16"/>
          <ac:spMkLst>
            <pc:docMk/>
            <pc:sldMk cId="2427678820" sldId="260"/>
            <ac:spMk id="3" creationId="{B2177422-5AFE-FA41-80F3-8A89BCCBC21F}"/>
          </ac:spMkLst>
        </pc:spChg>
        <pc:spChg chg="add mod">
          <ac:chgData name="Divya Raina" userId="S::dr458@cornell.edu::17aa6241-b6c8-48fe-8525-0e0c4e0a8000" providerId="AD" clId="Web-{73B1176F-E20C-2636-3A14-29DCDF2734A0}" dt="2022-02-05T01:19:02.068" v="38" actId="1076"/>
          <ac:spMkLst>
            <pc:docMk/>
            <pc:sldMk cId="2427678820" sldId="260"/>
            <ac:spMk id="6" creationId="{82358829-DAAF-4C8B-8731-24D3E8C2C1C9}"/>
          </ac:spMkLst>
        </pc:spChg>
        <pc:picChg chg="add mod">
          <ac:chgData name="Divya Raina" userId="S::dr458@cornell.edu::17aa6241-b6c8-48fe-8525-0e0c4e0a8000" providerId="AD" clId="Web-{73B1176F-E20C-2636-3A14-29DCDF2734A0}" dt="2022-02-05T01:17:51.144" v="22" actId="1076"/>
          <ac:picMkLst>
            <pc:docMk/>
            <pc:sldMk cId="2427678820" sldId="260"/>
            <ac:picMk id="5" creationId="{ECBB577E-A716-426E-9523-F069026AD0B9}"/>
          </ac:picMkLst>
        </pc:picChg>
      </pc:sldChg>
      <pc:sldChg chg="modSp">
        <pc:chgData name="Divya Raina" userId="S::dr458@cornell.edu::17aa6241-b6c8-48fe-8525-0e0c4e0a8000" providerId="AD" clId="Web-{73B1176F-E20C-2636-3A14-29DCDF2734A0}" dt="2022-02-05T01:15:28.281" v="9" actId="20577"/>
        <pc:sldMkLst>
          <pc:docMk/>
          <pc:sldMk cId="615120664" sldId="261"/>
        </pc:sldMkLst>
        <pc:spChg chg="mod">
          <ac:chgData name="Divya Raina" userId="S::dr458@cornell.edu::17aa6241-b6c8-48fe-8525-0e0c4e0a8000" providerId="AD" clId="Web-{73B1176F-E20C-2636-3A14-29DCDF2734A0}" dt="2022-02-05T01:15:28.281" v="9" actId="20577"/>
          <ac:spMkLst>
            <pc:docMk/>
            <pc:sldMk cId="615120664" sldId="261"/>
            <ac:spMk id="2" creationId="{C7F46029-D3EE-2F4D-9DE9-D3DD0297AE80}"/>
          </ac:spMkLst>
        </pc:spChg>
      </pc:sldChg>
      <pc:sldChg chg="modSp">
        <pc:chgData name="Divya Raina" userId="S::dr458@cornell.edu::17aa6241-b6c8-48fe-8525-0e0c4e0a8000" providerId="AD" clId="Web-{73B1176F-E20C-2636-3A14-29DCDF2734A0}" dt="2022-02-05T01:15:33.125" v="10" actId="20577"/>
        <pc:sldMkLst>
          <pc:docMk/>
          <pc:sldMk cId="1070839135" sldId="262"/>
        </pc:sldMkLst>
        <pc:spChg chg="mod">
          <ac:chgData name="Divya Raina" userId="S::dr458@cornell.edu::17aa6241-b6c8-48fe-8525-0e0c4e0a8000" providerId="AD" clId="Web-{73B1176F-E20C-2636-3A14-29DCDF2734A0}" dt="2022-02-05T01:15:33.125" v="10" actId="20577"/>
          <ac:spMkLst>
            <pc:docMk/>
            <pc:sldMk cId="1070839135" sldId="262"/>
            <ac:spMk id="2" creationId="{9E77E7CF-64C8-4D47-A713-CFDD99833EB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51C43-CEC5-C943-BA2C-5718473273B6}" type="datetimeFigureOut">
              <a:rPr lang="en-AE" smtClean="0"/>
              <a:t>02/05/2022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97D2B-3294-6C47-947B-2EF0973A4F3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77276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130000"/>
              </a:lnSpc>
              <a:spcBef>
                <a:spcPts val="1000"/>
              </a:spcBef>
              <a:buFont typeface="Arial"/>
              <a:buChar char="•"/>
            </a:pPr>
            <a:r>
              <a:rPr lang="en-US"/>
              <a:t>What is it</a:t>
            </a:r>
          </a:p>
          <a:p>
            <a:pPr marL="285750" indent="-285750">
              <a:lnSpc>
                <a:spcPct val="130000"/>
              </a:lnSpc>
              <a:spcBef>
                <a:spcPts val="1000"/>
              </a:spcBef>
              <a:buFont typeface="Arial"/>
              <a:buChar char="•"/>
            </a:pPr>
            <a:r>
              <a:rPr lang="en-US"/>
              <a:t>Typical questions</a:t>
            </a:r>
          </a:p>
          <a:p>
            <a:pPr marL="285750" indent="-285750">
              <a:lnSpc>
                <a:spcPct val="130000"/>
              </a:lnSpc>
              <a:spcBef>
                <a:spcPts val="1000"/>
              </a:spcBef>
              <a:buFont typeface="Arial"/>
              <a:buChar char="•"/>
            </a:pPr>
            <a:r>
              <a:rPr lang="en-US"/>
              <a:t>Purpose of the interview (what is the employer trying to learn?)</a:t>
            </a:r>
          </a:p>
          <a:p>
            <a:pPr marL="285750" indent="-285750">
              <a:lnSpc>
                <a:spcPct val="130000"/>
              </a:lnSpc>
              <a:spcBef>
                <a:spcPts val="1000"/>
              </a:spcBef>
              <a:buFont typeface="Arial"/>
              <a:buChar char="•"/>
            </a:pPr>
            <a:r>
              <a:rPr lang="en-US"/>
              <a:t>Resume, cover letter, interviews all projecting the same character/story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197D2B-3294-6C47-947B-2EF0973A4F3B}" type="slidenum">
              <a:rPr lang="en-AE" smtClean="0"/>
              <a:t>5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424787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6" descr="Cornell Society for Women in Business - SWIB - Home | Facebook">
            <a:extLst>
              <a:ext uri="{FF2B5EF4-FFF2-40B4-BE49-F238E27FC236}">
                <a16:creationId xmlns:a16="http://schemas.microsoft.com/office/drawing/2014/main" id="{C9ECD5F0-E314-3C47-A6FC-682EC0CF2F7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86" b="23397"/>
          <a:stretch/>
        </p:blipFill>
        <p:spPr bwMode="auto">
          <a:xfrm>
            <a:off x="95250" y="6241871"/>
            <a:ext cx="952965" cy="51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Investment Banking Club at Cornell (CIBC)">
            <a:extLst>
              <a:ext uri="{FF2B5EF4-FFF2-40B4-BE49-F238E27FC236}">
                <a16:creationId xmlns:a16="http://schemas.microsoft.com/office/drawing/2014/main" id="{DC40B5FD-C79D-6141-80D4-A689A1F0168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47" t="14988" r="20288" b="26932"/>
          <a:stretch/>
        </p:blipFill>
        <p:spPr bwMode="auto">
          <a:xfrm>
            <a:off x="1150785" y="6238258"/>
            <a:ext cx="1058557" cy="51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52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69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0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561" y="333220"/>
            <a:ext cx="10816683" cy="857559"/>
          </a:xfrm>
        </p:spPr>
        <p:txBody>
          <a:bodyPr anchor="b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561" y="1427356"/>
            <a:ext cx="10816683" cy="4668644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ill Sans Nova Light" panose="020F0302020204030204" pitchFamily="34" charset="0"/>
                <a:cs typeface="Gill Sans Nova Light" panose="020F0302020204030204" pitchFamily="34" charset="0"/>
              </a:defRPr>
            </a:lvl1pPr>
            <a:lvl2pPr>
              <a:defRPr sz="1800">
                <a:solidFill>
                  <a:schemeClr val="tx1"/>
                </a:solidFill>
                <a:latin typeface="Gill Sans Nova Light" panose="020F0302020204030204" pitchFamily="34" charset="0"/>
                <a:cs typeface="Gill Sans Nova Light" panose="020F0302020204030204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Nova Light" panose="020F0302020204030204" pitchFamily="34" charset="0"/>
                <a:cs typeface="Gill Sans Nova Light" panose="020F0302020204030204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Nova Light" panose="020F0302020204030204" pitchFamily="34" charset="0"/>
                <a:cs typeface="Gill Sans Nova Light" panose="020F0302020204030204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Nova Light" panose="020F0302020204030204" pitchFamily="34" charset="0"/>
                <a:cs typeface="Gill Sans Nova Light" panose="020F03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2347" y="6397409"/>
            <a:ext cx="629653" cy="429830"/>
          </a:xfrm>
        </p:spPr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AutoShape 2" descr="Women&amp;#39;s Professional Organization | SWIB | Cornell University">
            <a:extLst>
              <a:ext uri="{FF2B5EF4-FFF2-40B4-BE49-F238E27FC236}">
                <a16:creationId xmlns:a16="http://schemas.microsoft.com/office/drawing/2014/main" id="{6385E98D-0044-3347-A015-DA47AE5D0CC5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E"/>
          </a:p>
        </p:txBody>
      </p:sp>
      <p:pic>
        <p:nvPicPr>
          <p:cNvPr id="1030" name="Picture 6" descr="Cornell Society for Women in Business - SWIB - Home | Facebook">
            <a:extLst>
              <a:ext uri="{FF2B5EF4-FFF2-40B4-BE49-F238E27FC236}">
                <a16:creationId xmlns:a16="http://schemas.microsoft.com/office/drawing/2014/main" id="{CCFE485C-3FAF-AD4C-BD8E-9E2478936FD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86" b="23397"/>
          <a:stretch/>
        </p:blipFill>
        <p:spPr bwMode="auto">
          <a:xfrm>
            <a:off x="95250" y="6241871"/>
            <a:ext cx="952965" cy="51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nvestment Banking Club at Cornell (CIBC)">
            <a:extLst>
              <a:ext uri="{FF2B5EF4-FFF2-40B4-BE49-F238E27FC236}">
                <a16:creationId xmlns:a16="http://schemas.microsoft.com/office/drawing/2014/main" id="{005DFE68-CA02-0642-A2EB-1E5651E3A91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47" t="14988" r="20288" b="26932"/>
          <a:stretch/>
        </p:blipFill>
        <p:spPr bwMode="auto">
          <a:xfrm>
            <a:off x="1150785" y="6238258"/>
            <a:ext cx="1058557" cy="51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A84A16-3BF8-8F45-828E-0CF9749419FB}"/>
              </a:ext>
            </a:extLst>
          </p:cNvPr>
          <p:cNvCxnSpPr/>
          <p:nvPr userDrawn="1"/>
        </p:nvCxnSpPr>
        <p:spPr>
          <a:xfrm>
            <a:off x="535258" y="1279989"/>
            <a:ext cx="10816683" cy="0"/>
          </a:xfrm>
          <a:prstGeom prst="line">
            <a:avLst/>
          </a:prstGeom>
          <a:ln w="28575">
            <a:solidFill>
              <a:srgbClr val="2F84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254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40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689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8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438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58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2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875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4" r:id="rId6"/>
    <p:sldLayoutId id="2147483700" r:id="rId7"/>
    <p:sldLayoutId id="2147483701" r:id="rId8"/>
    <p:sldLayoutId id="2147483702" r:id="rId9"/>
    <p:sldLayoutId id="2147483703" r:id="rId10"/>
    <p:sldLayoutId id="2147483705" r:id="rId11"/>
  </p:sldLayoutIdLst>
  <p:hf hdr="0" ftr="0" dt="0"/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dr458@cornell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84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B598DCE-49A4-46FC-89A2-87E971ABE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448D61-FD92-4997-B065-204334124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Oval 11">
            <a:extLst>
              <a:ext uri="{FF2B5EF4-FFF2-40B4-BE49-F238E27FC236}">
                <a16:creationId xmlns:a16="http://schemas.microsoft.com/office/drawing/2014/main" id="{ED903D6B-9D52-4138-9E24-EB3F7AFA8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7864" y="760144"/>
            <a:ext cx="5356272" cy="535627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717" y="1405893"/>
            <a:ext cx="4162567" cy="22244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>
                <a:solidFill>
                  <a:srgbClr val="2F849C"/>
                </a:solidFill>
              </a:rPr>
              <a:t>SWIB</a:t>
            </a:r>
            <a:r>
              <a:rPr lang="en-US" sz="3200">
                <a:solidFill>
                  <a:schemeClr val="bg1"/>
                </a:solidFill>
              </a:rPr>
              <a:t> x </a:t>
            </a:r>
            <a:r>
              <a:rPr lang="en-US" sz="3200">
                <a:solidFill>
                  <a:srgbClr val="2F849C"/>
                </a:solidFill>
              </a:rPr>
              <a:t>CIBC</a:t>
            </a:r>
            <a:r>
              <a:rPr lang="en-US" sz="3200">
                <a:solidFill>
                  <a:schemeClr val="bg1"/>
                </a:solidFill>
              </a:rPr>
              <a:t> interview skills 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7274" y="4226849"/>
            <a:ext cx="3217451" cy="13183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February 5th 2022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51A8F8-7445-4C49-926D-816D68765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10423" y="396058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6" descr="Cornell Society for Women in Business - SWIB - Home | Facebook">
            <a:extLst>
              <a:ext uri="{FF2B5EF4-FFF2-40B4-BE49-F238E27FC236}">
                <a16:creationId xmlns:a16="http://schemas.microsoft.com/office/drawing/2014/main" id="{BC1F0414-1C52-A24E-8F24-3260629F82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68" b="29536"/>
          <a:stretch/>
        </p:blipFill>
        <p:spPr bwMode="auto">
          <a:xfrm>
            <a:off x="4831950" y="2001577"/>
            <a:ext cx="1058557" cy="478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Investment Banking Club at Cornell (CIBC)">
            <a:extLst>
              <a:ext uri="{FF2B5EF4-FFF2-40B4-BE49-F238E27FC236}">
                <a16:creationId xmlns:a16="http://schemas.microsoft.com/office/drawing/2014/main" id="{9C0844FD-168F-3A45-AE64-227A84E7A2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47" t="14988" r="20288" b="26932"/>
          <a:stretch/>
        </p:blipFill>
        <p:spPr bwMode="auto">
          <a:xfrm>
            <a:off x="6338598" y="2003090"/>
            <a:ext cx="1058557" cy="51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98072-7A46-48EB-AEE8-8E6C5B50A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AEB29CE1-67F9-694F-9167-FAB20B18C5BC}"/>
              </a:ext>
            </a:extLst>
          </p:cNvPr>
          <p:cNvSpPr/>
          <p:nvPr/>
        </p:nvSpPr>
        <p:spPr>
          <a:xfrm>
            <a:off x="2906751" y="1761892"/>
            <a:ext cx="6378497" cy="646771"/>
          </a:xfrm>
          <a:prstGeom prst="roundRect">
            <a:avLst/>
          </a:prstGeom>
          <a:solidFill>
            <a:srgbClr val="2F84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E">
                <a:latin typeface="Gill Sans Nova Light" panose="020F0302020204030204" pitchFamily="34" charset="0"/>
                <a:cs typeface="Gill Sans Nova Light" panose="020F0302020204030204" pitchFamily="34" charset="0"/>
              </a:rPr>
              <a:t>Club Intros + Recruitment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01AD50F-557C-AA48-904B-F5F42286649F}"/>
              </a:ext>
            </a:extLst>
          </p:cNvPr>
          <p:cNvSpPr/>
          <p:nvPr/>
        </p:nvSpPr>
        <p:spPr>
          <a:xfrm>
            <a:off x="2906748" y="2782229"/>
            <a:ext cx="6378497" cy="646771"/>
          </a:xfrm>
          <a:prstGeom prst="roundRect">
            <a:avLst/>
          </a:prstGeom>
          <a:solidFill>
            <a:srgbClr val="2F84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E">
                <a:latin typeface="Gill Sans Nova Light" panose="020F0302020204030204" pitchFamily="34" charset="0"/>
                <a:cs typeface="Gill Sans Nova Light" panose="020F0302020204030204" pitchFamily="34" charset="0"/>
              </a:rPr>
              <a:t>Behavioural Interview Explanation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E320633-558A-F946-A640-650B537D3741}"/>
              </a:ext>
            </a:extLst>
          </p:cNvPr>
          <p:cNvSpPr/>
          <p:nvPr/>
        </p:nvSpPr>
        <p:spPr>
          <a:xfrm>
            <a:off x="2906747" y="3802566"/>
            <a:ext cx="6378497" cy="646771"/>
          </a:xfrm>
          <a:prstGeom prst="roundRect">
            <a:avLst/>
          </a:prstGeom>
          <a:solidFill>
            <a:srgbClr val="2F84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E">
                <a:latin typeface="Gill Sans Nova Light" panose="020F0302020204030204" pitchFamily="34" charset="0"/>
                <a:cs typeface="Gill Sans Nova Light" panose="020F0302020204030204" pitchFamily="34" charset="0"/>
              </a:rPr>
              <a:t>Networking Session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18ABC59-E465-9E43-A53E-1E9A6DF38C3B}"/>
              </a:ext>
            </a:extLst>
          </p:cNvPr>
          <p:cNvSpPr/>
          <p:nvPr/>
        </p:nvSpPr>
        <p:spPr>
          <a:xfrm>
            <a:off x="2906747" y="4822903"/>
            <a:ext cx="6378497" cy="646771"/>
          </a:xfrm>
          <a:prstGeom prst="roundRect">
            <a:avLst/>
          </a:prstGeom>
          <a:solidFill>
            <a:srgbClr val="2F84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E">
                <a:latin typeface="Gill Sans Nova Light" panose="020F0302020204030204" pitchFamily="34" charset="0"/>
                <a:cs typeface="Gill Sans Nova Light" panose="020F0302020204030204" pitchFamily="34" charset="0"/>
              </a:rPr>
              <a:t>Open Q&amp;A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053CA03-5FAA-8B49-9C1E-355091BDD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34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7C5F8-976A-9349-8D4A-E02EFC3C5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562" y="1550020"/>
            <a:ext cx="3501482" cy="4545980"/>
          </a:xfrm>
        </p:spPr>
        <p:txBody>
          <a:bodyPr>
            <a:normAutofit/>
          </a:bodyPr>
          <a:lstStyle/>
          <a:p>
            <a:pPr marL="285750" lvl="0" indent="-285750">
              <a:lnSpc>
                <a:spcPct val="100000"/>
              </a:lnSpc>
              <a:spcBef>
                <a:spcPts val="0"/>
              </a:spcBef>
              <a:buSzTx/>
              <a:buFont typeface="Arial"/>
              <a:buChar char="•"/>
            </a:pPr>
            <a:r>
              <a:rPr lang="en-US" sz="1900">
                <a:latin typeface="Gill Sans Nova Light" panose="020F0302020204030204" pitchFamily="34" charset="0"/>
                <a:cs typeface="Gill Sans Nova Light" panose="020F0302020204030204" pitchFamily="34" charset="0"/>
              </a:rPr>
              <a:t>The</a:t>
            </a:r>
            <a:r>
              <a:rPr lang="en-US" sz="1900" b="1">
                <a:latin typeface="Gill Sans Nova Light" panose="020F0302020204030204" pitchFamily="34" charset="0"/>
                <a:cs typeface="Gill Sans Nova Light" panose="020F0302020204030204" pitchFamily="34" charset="0"/>
              </a:rPr>
              <a:t> </a:t>
            </a:r>
            <a:r>
              <a:rPr lang="en-US" sz="1900" b="1">
                <a:solidFill>
                  <a:srgbClr val="3494BA"/>
                </a:solidFill>
                <a:latin typeface="Gill Sans Nova Light" panose="020F0302020204030204" pitchFamily="34" charset="0"/>
                <a:cs typeface="Gill Sans Nova Light" panose="020F0302020204030204" pitchFamily="34" charset="0"/>
              </a:rPr>
              <a:t>largest undergraduate business organization</a:t>
            </a:r>
            <a:r>
              <a:rPr lang="en-US" sz="1900">
                <a:solidFill>
                  <a:prstClr val="black"/>
                </a:solidFill>
                <a:latin typeface="Gill Sans Nova Light" panose="020F0302020204030204" pitchFamily="34" charset="0"/>
                <a:cs typeface="Gill Sans Nova Light" panose="020F0302020204030204" pitchFamily="34" charset="0"/>
              </a:rPr>
              <a:t> </a:t>
            </a:r>
            <a:r>
              <a:rPr lang="en-US" sz="1900">
                <a:latin typeface="Gill Sans Nova Light" panose="020F0302020204030204" pitchFamily="34" charset="0"/>
                <a:cs typeface="Gill Sans Nova Light" panose="020F0302020204030204" pitchFamily="34" charset="0"/>
              </a:rPr>
              <a:t>for women at Cornell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SzTx/>
              <a:buNone/>
            </a:pPr>
            <a:endParaRPr lang="en-US" sz="1900">
              <a:solidFill>
                <a:prstClr val="black"/>
              </a:solidFill>
              <a:latin typeface="Gill Sans Nova Light" panose="020F0302020204030204" pitchFamily="34" charset="0"/>
              <a:cs typeface="Gill Sans Nova Light" panose="020F0302020204030204" pitchFamily="34" charset="0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SzTx/>
              <a:buFont typeface="Arial"/>
              <a:buChar char="•"/>
            </a:pPr>
            <a:r>
              <a:rPr lang="en-US" sz="1900">
                <a:latin typeface="Gill Sans Nova Light" panose="020F0302020204030204" pitchFamily="34" charset="0"/>
                <a:cs typeface="Gill Sans Nova Light" panose="020F0302020204030204" pitchFamily="34" charset="0"/>
              </a:rPr>
              <a:t>We </a:t>
            </a:r>
            <a:r>
              <a:rPr lang="en-US" sz="1900" b="1">
                <a:solidFill>
                  <a:srgbClr val="3494BA"/>
                </a:solidFill>
                <a:latin typeface="Gill Sans Nova Light" panose="020F0302020204030204" pitchFamily="34" charset="0"/>
                <a:cs typeface="Gill Sans Nova Light" panose="020F0302020204030204" pitchFamily="34" charset="0"/>
              </a:rPr>
              <a:t>empower</a:t>
            </a:r>
            <a:r>
              <a:rPr lang="en-US" sz="1900">
                <a:solidFill>
                  <a:prstClr val="black"/>
                </a:solidFill>
                <a:latin typeface="Gill Sans Nova Light" panose="020F0302020204030204" pitchFamily="34" charset="0"/>
                <a:cs typeface="Gill Sans Nova Light" panose="020F0302020204030204" pitchFamily="34" charset="0"/>
              </a:rPr>
              <a:t> </a:t>
            </a:r>
            <a:r>
              <a:rPr lang="en-US" sz="1900">
                <a:latin typeface="Gill Sans Nova Light" panose="020F0302020204030204" pitchFamily="34" charset="0"/>
                <a:cs typeface="Gill Sans Nova Light" panose="020F0302020204030204" pitchFamily="34" charset="0"/>
              </a:rPr>
              <a:t>members to develop personally and professionally through</a:t>
            </a:r>
            <a:r>
              <a:rPr lang="en-US" sz="1900">
                <a:solidFill>
                  <a:prstClr val="black"/>
                </a:solidFill>
                <a:latin typeface="Gill Sans Nova Light" panose="020F0302020204030204" pitchFamily="34" charset="0"/>
                <a:cs typeface="Gill Sans Nova Light" panose="020F0302020204030204" pitchFamily="34" charset="0"/>
              </a:rPr>
              <a:t> </a:t>
            </a:r>
            <a:r>
              <a:rPr lang="en-US" sz="1900" b="1">
                <a:solidFill>
                  <a:srgbClr val="3494BA"/>
                </a:solidFill>
                <a:latin typeface="Gill Sans Nova Light" panose="020F0302020204030204" pitchFamily="34" charset="0"/>
                <a:cs typeface="Gill Sans Nova Light" panose="020F0302020204030204" pitchFamily="34" charset="0"/>
              </a:rPr>
              <a:t>education</a:t>
            </a:r>
            <a:r>
              <a:rPr lang="en-US" sz="1900">
                <a:solidFill>
                  <a:prstClr val="black"/>
                </a:solidFill>
                <a:latin typeface="Gill Sans Nova Light" panose="020F0302020204030204" pitchFamily="34" charset="0"/>
                <a:cs typeface="Gill Sans Nova Light" panose="020F0302020204030204" pitchFamily="34" charset="0"/>
              </a:rPr>
              <a:t> </a:t>
            </a:r>
            <a:r>
              <a:rPr lang="en-US" sz="1900">
                <a:latin typeface="Gill Sans Nova Light" panose="020F0302020204030204" pitchFamily="34" charset="0"/>
                <a:cs typeface="Gill Sans Nova Light" panose="020F0302020204030204" pitchFamily="34" charset="0"/>
              </a:rPr>
              <a:t>and</a:t>
            </a:r>
            <a:r>
              <a:rPr lang="en-US" sz="1900">
                <a:solidFill>
                  <a:prstClr val="black"/>
                </a:solidFill>
                <a:latin typeface="Gill Sans Nova Light" panose="020F0302020204030204" pitchFamily="34" charset="0"/>
                <a:cs typeface="Gill Sans Nova Light" panose="020F0302020204030204" pitchFamily="34" charset="0"/>
              </a:rPr>
              <a:t> </a:t>
            </a:r>
            <a:r>
              <a:rPr lang="en-US" sz="1900" b="1">
                <a:solidFill>
                  <a:srgbClr val="3293BA"/>
                </a:solidFill>
                <a:latin typeface="Gill Sans Nova Light" panose="020F0302020204030204" pitchFamily="34" charset="0"/>
                <a:cs typeface="Gill Sans Nova Light" panose="020F0302020204030204" pitchFamily="34" charset="0"/>
              </a:rPr>
              <a:t>experience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SzTx/>
              <a:buNone/>
            </a:pPr>
            <a:endParaRPr lang="en-US" sz="1900" b="1">
              <a:solidFill>
                <a:srgbClr val="3494BA"/>
              </a:solidFill>
              <a:latin typeface="Gill Sans Nova Light" panose="020F0302020204030204" pitchFamily="34" charset="0"/>
              <a:cs typeface="Gill Sans Nova Light" panose="020F0302020204030204" pitchFamily="34" charset="0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SzTx/>
              <a:buFont typeface="Arial"/>
              <a:buChar char="•"/>
            </a:pPr>
            <a:r>
              <a:rPr lang="en-US" sz="1900">
                <a:latin typeface="Gill Sans Nova Light" panose="020F0302020204030204" pitchFamily="34" charset="0"/>
                <a:cs typeface="Gill Sans Nova Light" panose="020F0302020204030204" pitchFamily="34" charset="0"/>
              </a:rPr>
              <a:t>SWIB</a:t>
            </a:r>
            <a:r>
              <a:rPr lang="en-US" sz="1900" b="1">
                <a:solidFill>
                  <a:srgbClr val="3494BA"/>
                </a:solidFill>
                <a:latin typeface="Gill Sans Nova Light" panose="020F0302020204030204" pitchFamily="34" charset="0"/>
                <a:cs typeface="Gill Sans Nova Light" panose="020F0302020204030204" pitchFamily="34" charset="0"/>
              </a:rPr>
              <a:t> mentorship</a:t>
            </a:r>
            <a:r>
              <a:rPr lang="en-US" sz="1900">
                <a:solidFill>
                  <a:prstClr val="black"/>
                </a:solidFill>
                <a:latin typeface="Gill Sans Nova Light" panose="020F0302020204030204" pitchFamily="34" charset="0"/>
                <a:cs typeface="Gill Sans Nova Light" panose="020F0302020204030204" pitchFamily="34" charset="0"/>
              </a:rPr>
              <a:t> </a:t>
            </a:r>
            <a:r>
              <a:rPr lang="en-US" sz="1900">
                <a:latin typeface="Gill Sans Nova Light" panose="020F0302020204030204" pitchFamily="34" charset="0"/>
                <a:cs typeface="Gill Sans Nova Light" panose="020F0302020204030204" pitchFamily="34" charset="0"/>
              </a:rPr>
              <a:t>program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SzTx/>
              <a:buNone/>
            </a:pPr>
            <a:endParaRPr lang="en-US" sz="1900">
              <a:solidFill>
                <a:prstClr val="black"/>
              </a:solidFill>
              <a:latin typeface="Gill Sans Nova Light" panose="020F0302020204030204" pitchFamily="34" charset="0"/>
              <a:cs typeface="Gill Sans Nova Light" panose="020F0302020204030204" pitchFamily="34" charset="0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SzTx/>
              <a:buFont typeface="Arial"/>
              <a:buChar char="•"/>
            </a:pPr>
            <a:r>
              <a:rPr lang="en-US" sz="1900">
                <a:latin typeface="Gill Sans Nova Light" panose="020F0302020204030204" pitchFamily="34" charset="0"/>
                <a:cs typeface="Gill Sans Nova Light" panose="020F0302020204030204" pitchFamily="34" charset="0"/>
              </a:rPr>
              <a:t>Host</a:t>
            </a:r>
            <a:r>
              <a:rPr lang="en-US" sz="1900" b="1">
                <a:solidFill>
                  <a:srgbClr val="3494BA"/>
                </a:solidFill>
                <a:latin typeface="Gill Sans Nova Light" panose="020F0302020204030204" pitchFamily="34" charset="0"/>
                <a:cs typeface="Gill Sans Nova Light" panose="020F0302020204030204" pitchFamily="34" charset="0"/>
              </a:rPr>
              <a:t> networking events </a:t>
            </a:r>
            <a:r>
              <a:rPr lang="en-US" sz="1900">
                <a:latin typeface="Gill Sans Nova Light" panose="020F0302020204030204" pitchFamily="34" charset="0"/>
                <a:cs typeface="Gill Sans Nova Light" panose="020F0302020204030204" pitchFamily="34" charset="0"/>
              </a:rPr>
              <a:t>with firms across many industries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SzTx/>
              <a:buNone/>
            </a:pPr>
            <a:endParaRPr lang="en-US" sz="1900">
              <a:solidFill>
                <a:srgbClr val="3494BA"/>
              </a:solidFill>
              <a:latin typeface="Gill Sans Nova Light" panose="020F0302020204030204" pitchFamily="34" charset="0"/>
              <a:ea typeface="+mn-lt"/>
              <a:cs typeface="Gill Sans Nova Light" panose="020F0302020204030204" pitchFamily="34" charset="0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SzTx/>
              <a:buFont typeface="Arial"/>
              <a:buChar char="•"/>
            </a:pPr>
            <a:r>
              <a:rPr lang="en-US" sz="1900">
                <a:solidFill>
                  <a:srgbClr val="3494BA"/>
                </a:solidFill>
                <a:latin typeface="Gill Sans Nova Light" panose="020F0302020204030204" pitchFamily="34" charset="0"/>
                <a:ea typeface="+mn-lt"/>
                <a:cs typeface="Gill Sans Nova Light" panose="020F0302020204030204" pitchFamily="34" charset="0"/>
              </a:rPr>
              <a:t>https://</a:t>
            </a:r>
            <a:r>
              <a:rPr lang="en-US" sz="1900" err="1">
                <a:solidFill>
                  <a:srgbClr val="3494BA"/>
                </a:solidFill>
                <a:latin typeface="Gill Sans Nova Light" panose="020F0302020204030204" pitchFamily="34" charset="0"/>
                <a:ea typeface="+mn-lt"/>
                <a:cs typeface="Gill Sans Nova Light" panose="020F0302020204030204" pitchFamily="34" charset="0"/>
              </a:rPr>
              <a:t>www.cornellswib.com</a:t>
            </a:r>
            <a:endParaRPr lang="en-US" sz="1900">
              <a:solidFill>
                <a:srgbClr val="3494BA"/>
              </a:solidFill>
              <a:latin typeface="Gill Sans Nova Light" panose="020F0302020204030204" pitchFamily="34" charset="0"/>
              <a:ea typeface="+mn-lt"/>
              <a:cs typeface="Gill Sans Nova Light" panose="020F0302020204030204" pitchFamily="34" charset="0"/>
            </a:endParaRPr>
          </a:p>
          <a:p>
            <a:endParaRPr lang="en-A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ECFA31-1718-DE49-B15F-3754159C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A6A0B80D-5D09-9842-862F-B554BCD75A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0915" y="1550020"/>
            <a:ext cx="2743200" cy="2849826"/>
          </a:xfrm>
          <a:prstGeom prst="rect">
            <a:avLst/>
          </a:prstGeom>
          <a:ln w="12700">
            <a:solidFill>
              <a:srgbClr val="4472C4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64656A-5C05-884E-821C-8DEC4D75F50F}"/>
              </a:ext>
            </a:extLst>
          </p:cNvPr>
          <p:cNvSpPr txBox="1"/>
          <p:nvPr/>
        </p:nvSpPr>
        <p:spPr>
          <a:xfrm>
            <a:off x="4270915" y="4609695"/>
            <a:ext cx="2743200" cy="1200329"/>
          </a:xfrm>
          <a:prstGeom prst="rect">
            <a:avLst/>
          </a:prstGeom>
          <a:noFill/>
          <a:ln>
            <a:solidFill>
              <a:srgbClr val="3293BA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2F849C"/>
                </a:solidFill>
                <a:latin typeface="Gill Sans Nova Light"/>
                <a:ea typeface="+mn-lt"/>
                <a:cs typeface="Gill Sans Nova Light" panose="020F0302020204030204" pitchFamily="34" charset="0"/>
              </a:rPr>
              <a:t>ELP application due:</a:t>
            </a:r>
            <a:endParaRPr lang="en-US">
              <a:solidFill>
                <a:srgbClr val="2F849C"/>
              </a:solidFill>
              <a:latin typeface="Gill Sans Nova Light"/>
              <a:ea typeface="+mn-lt"/>
              <a:cs typeface="Gill Sans Nova Light" panose="020F0302020204030204" pitchFamily="34" charset="0"/>
            </a:endParaRPr>
          </a:p>
          <a:p>
            <a:r>
              <a:rPr lang="en-US">
                <a:latin typeface="Gill Sans Nova Light"/>
                <a:ea typeface="+mn-lt"/>
                <a:cs typeface="Gill Sans Nova Light" panose="020F0302020204030204" pitchFamily="34" charset="0"/>
              </a:rPr>
              <a:t>2/24 at 11:59 PM EST </a:t>
            </a:r>
            <a:endParaRPr lang="en-US">
              <a:latin typeface="Gill Sans Nova Light" panose="020F0302020204030204" pitchFamily="34" charset="0"/>
              <a:cs typeface="Gill Sans Nova Light" panose="020F0302020204030204" pitchFamily="34" charset="0"/>
            </a:endParaRPr>
          </a:p>
          <a:p>
            <a:r>
              <a:rPr lang="en-US" b="1">
                <a:solidFill>
                  <a:srgbClr val="2F849C"/>
                </a:solidFill>
                <a:latin typeface="Gill Sans Nova Light"/>
                <a:ea typeface="+mn-lt"/>
                <a:cs typeface="Gill Sans Nova Light" panose="020F0302020204030204" pitchFamily="34" charset="0"/>
              </a:rPr>
              <a:t>Interviews:</a:t>
            </a:r>
          </a:p>
          <a:p>
            <a:r>
              <a:rPr lang="en-US">
                <a:latin typeface="Gill Sans Nova Light"/>
                <a:ea typeface="+mn-lt"/>
                <a:cs typeface="Gill Sans Nova Light" panose="020F0302020204030204" pitchFamily="34" charset="0"/>
              </a:rPr>
              <a:t>Week of 2/28</a:t>
            </a:r>
            <a:endParaRPr lang="en-US">
              <a:latin typeface="Gill Sans Nova Light"/>
              <a:cs typeface="Gill Sans Nova Light" panose="020F030202020403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3FFB31E-8A2C-9449-9224-1F14268CCA2C}"/>
              </a:ext>
            </a:extLst>
          </p:cNvPr>
          <p:cNvCxnSpPr>
            <a:cxnSpLocks/>
          </p:cNvCxnSpPr>
          <p:nvPr/>
        </p:nvCxnSpPr>
        <p:spPr>
          <a:xfrm>
            <a:off x="7214839" y="1550020"/>
            <a:ext cx="0" cy="4974760"/>
          </a:xfrm>
          <a:prstGeom prst="line">
            <a:avLst/>
          </a:prstGeom>
          <a:ln w="38100">
            <a:solidFill>
              <a:srgbClr val="2F84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821000B-DEAD-8242-9D64-D0FDADBE34DF}"/>
              </a:ext>
            </a:extLst>
          </p:cNvPr>
          <p:cNvSpPr txBox="1"/>
          <p:nvPr/>
        </p:nvSpPr>
        <p:spPr>
          <a:xfrm>
            <a:off x="7370956" y="1446467"/>
            <a:ext cx="400328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3293BA"/>
                </a:solidFill>
                <a:latin typeface="Gill Sans Nova Light" panose="020F0302020204030204" pitchFamily="34" charset="0"/>
                <a:ea typeface="+mn-lt"/>
                <a:cs typeface="Gill Sans Nova Light" panose="020F0302020204030204" pitchFamily="34" charset="0"/>
              </a:rPr>
              <a:t>Emerging Leaders Program</a:t>
            </a:r>
          </a:p>
          <a:p>
            <a:pPr marL="285750" indent="-285750">
              <a:buFont typeface="Arial"/>
              <a:buChar char="•"/>
            </a:pPr>
            <a:r>
              <a:rPr lang="en-US" b="1">
                <a:solidFill>
                  <a:srgbClr val="2F849C"/>
                </a:solidFill>
                <a:latin typeface="Gill Sans Nova Light" panose="020F0302020204030204" pitchFamily="34" charset="0"/>
                <a:ea typeface="+mn-lt"/>
                <a:cs typeface="Gill Sans Nova Light" panose="020F0302020204030204" pitchFamily="34" charset="0"/>
              </a:rPr>
              <a:t>50 Analysts</a:t>
            </a:r>
            <a:r>
              <a:rPr lang="en-US" b="1">
                <a:latin typeface="Gill Sans Nova Light" panose="020F0302020204030204" pitchFamily="34" charset="0"/>
                <a:ea typeface="+mn-lt"/>
                <a:cs typeface="Gill Sans Nova Light" panose="020F0302020204030204" pitchFamily="34" charset="0"/>
              </a:rPr>
              <a:t> </a:t>
            </a:r>
            <a:r>
              <a:rPr lang="en-US">
                <a:latin typeface="Gill Sans Nova Light" panose="020F0302020204030204" pitchFamily="34" charset="0"/>
                <a:ea typeface="+mn-lt"/>
                <a:cs typeface="Gill Sans Nova Light" panose="020F0302020204030204" pitchFamily="34" charset="0"/>
              </a:rPr>
              <a:t>gain industry knowledge, technical expertise, and teamwork skills</a:t>
            </a:r>
          </a:p>
          <a:p>
            <a:pPr marL="285750" indent="-285750">
              <a:buFont typeface="Arial"/>
              <a:buChar char="•"/>
            </a:pPr>
            <a:r>
              <a:rPr lang="en-US" b="1">
                <a:solidFill>
                  <a:srgbClr val="2F849C"/>
                </a:solidFill>
                <a:latin typeface="Gill Sans Nova Light" panose="020F0302020204030204" pitchFamily="34" charset="0"/>
                <a:ea typeface="+mn-lt"/>
                <a:cs typeface="Gill Sans Nova Light" panose="020F0302020204030204" pitchFamily="34" charset="0"/>
              </a:rPr>
              <a:t>10 Associates</a:t>
            </a:r>
            <a:r>
              <a:rPr lang="en-US" b="1">
                <a:latin typeface="Gill Sans Nova Light" panose="020F0302020204030204" pitchFamily="34" charset="0"/>
                <a:ea typeface="+mn-lt"/>
                <a:cs typeface="Gill Sans Nova Light" panose="020F0302020204030204" pitchFamily="34" charset="0"/>
              </a:rPr>
              <a:t> </a:t>
            </a:r>
            <a:r>
              <a:rPr lang="en-US">
                <a:latin typeface="Gill Sans Nova Light" panose="020F0302020204030204" pitchFamily="34" charset="0"/>
                <a:ea typeface="+mn-lt"/>
                <a:cs typeface="Gill Sans Nova Light" panose="020F0302020204030204" pitchFamily="34" charset="0"/>
              </a:rPr>
              <a:t>lead projects using prior ELP experience</a:t>
            </a:r>
          </a:p>
          <a:p>
            <a:pPr marL="285750" indent="-285750">
              <a:buFont typeface="Arial"/>
              <a:buChar char="•"/>
            </a:pPr>
            <a:r>
              <a:rPr lang="en-US">
                <a:latin typeface="Gill Sans Nova Light" panose="020F0302020204030204" pitchFamily="34" charset="0"/>
                <a:ea typeface="+mn-lt"/>
                <a:cs typeface="Gill Sans Nova Light" panose="020F0302020204030204" pitchFamily="34" charset="0"/>
              </a:rPr>
              <a:t>Professional development workshops, exclusive networking events, and the opportunity to apply for an E-Board position</a:t>
            </a:r>
          </a:p>
          <a:p>
            <a:endParaRPr lang="en-US">
              <a:latin typeface="Gill Sans Nova Light" panose="020F0302020204030204" pitchFamily="34" charset="0"/>
              <a:ea typeface="+mn-lt"/>
              <a:cs typeface="Gill Sans Nova Light" panose="020F0302020204030204" pitchFamily="34" charset="0"/>
            </a:endParaRPr>
          </a:p>
          <a:p>
            <a:r>
              <a:rPr lang="en-US" b="1">
                <a:solidFill>
                  <a:srgbClr val="3293BA"/>
                </a:solidFill>
                <a:latin typeface="Gill Sans Nova Light" panose="020F0302020204030204" pitchFamily="34" charset="0"/>
                <a:ea typeface="+mn-lt"/>
                <a:cs typeface="Gill Sans Nova Light" panose="020F0302020204030204" pitchFamily="34" charset="0"/>
              </a:rPr>
              <a:t>Past projects</a:t>
            </a:r>
          </a:p>
          <a:p>
            <a:pPr marL="285750" indent="-285750">
              <a:buFont typeface="Arial"/>
              <a:buChar char="•"/>
            </a:pPr>
            <a:r>
              <a:rPr lang="en-US" i="1">
                <a:solidFill>
                  <a:srgbClr val="3293BA"/>
                </a:solidFill>
                <a:latin typeface="Gill Sans Nova Light" panose="020F0302020204030204" pitchFamily="34" charset="0"/>
                <a:ea typeface="+mn-lt"/>
                <a:cs typeface="Gill Sans Nova Light" panose="020F0302020204030204" pitchFamily="34" charset="0"/>
              </a:rPr>
              <a:t>IB:</a:t>
            </a:r>
            <a:r>
              <a:rPr lang="en-US">
                <a:solidFill>
                  <a:srgbClr val="3293BA"/>
                </a:solidFill>
                <a:latin typeface="Gill Sans Nova Light" panose="020F0302020204030204" pitchFamily="34" charset="0"/>
                <a:ea typeface="+mn-lt"/>
                <a:cs typeface="Gill Sans Nova Light" panose="020F0302020204030204" pitchFamily="34" charset="0"/>
              </a:rPr>
              <a:t> </a:t>
            </a:r>
            <a:r>
              <a:rPr lang="en-US">
                <a:latin typeface="Gill Sans Nova Light" panose="020F0302020204030204" pitchFamily="34" charset="0"/>
                <a:ea typeface="+mn-lt"/>
                <a:cs typeface="Gill Sans Nova Light" panose="020F0302020204030204" pitchFamily="34" charset="0"/>
              </a:rPr>
              <a:t>Lululemon's Acquisition of Mirror</a:t>
            </a:r>
          </a:p>
          <a:p>
            <a:pPr marL="285750" indent="-285750">
              <a:buFont typeface="Arial"/>
              <a:buChar char="•"/>
            </a:pPr>
            <a:r>
              <a:rPr lang="en-US" i="1">
                <a:solidFill>
                  <a:srgbClr val="3293BA"/>
                </a:solidFill>
                <a:latin typeface="Gill Sans Nova Light" panose="020F0302020204030204" pitchFamily="34" charset="0"/>
                <a:ea typeface="+mn-lt"/>
                <a:cs typeface="Gill Sans Nova Light" panose="020F0302020204030204" pitchFamily="34" charset="0"/>
              </a:rPr>
              <a:t>S&amp;T:</a:t>
            </a:r>
            <a:r>
              <a:rPr lang="en-US">
                <a:solidFill>
                  <a:srgbClr val="3293BA"/>
                </a:solidFill>
                <a:latin typeface="Gill Sans Nova Light" panose="020F0302020204030204" pitchFamily="34" charset="0"/>
                <a:ea typeface="+mn-lt"/>
                <a:cs typeface="Gill Sans Nova Light" panose="020F0302020204030204" pitchFamily="34" charset="0"/>
              </a:rPr>
              <a:t> </a:t>
            </a:r>
            <a:r>
              <a:rPr lang="en-US">
                <a:latin typeface="Gill Sans Nova Light" panose="020F0302020204030204" pitchFamily="34" charset="0"/>
                <a:ea typeface="+mn-lt"/>
                <a:cs typeface="Gill Sans Nova Light" panose="020F0302020204030204" pitchFamily="34" charset="0"/>
              </a:rPr>
              <a:t>Square Stock Pitch</a:t>
            </a:r>
          </a:p>
          <a:p>
            <a:pPr marL="285750" indent="-285750">
              <a:buFont typeface="Arial"/>
              <a:buChar char="•"/>
            </a:pPr>
            <a:r>
              <a:rPr lang="en-US" i="1">
                <a:solidFill>
                  <a:srgbClr val="3293BA"/>
                </a:solidFill>
                <a:latin typeface="Gill Sans Nova Light" panose="020F0302020204030204" pitchFamily="34" charset="0"/>
                <a:ea typeface="+mn-lt"/>
                <a:cs typeface="Gill Sans Nova Light" panose="020F0302020204030204" pitchFamily="34" charset="0"/>
              </a:rPr>
              <a:t>Consulting:</a:t>
            </a:r>
            <a:r>
              <a:rPr lang="en-US">
                <a:solidFill>
                  <a:srgbClr val="3293BA"/>
                </a:solidFill>
                <a:latin typeface="Gill Sans Nova Light" panose="020F0302020204030204" pitchFamily="34" charset="0"/>
                <a:ea typeface="+mn-lt"/>
                <a:cs typeface="Gill Sans Nova Light" panose="020F0302020204030204" pitchFamily="34" charset="0"/>
              </a:rPr>
              <a:t> </a:t>
            </a:r>
            <a:r>
              <a:rPr lang="en-US">
                <a:latin typeface="Gill Sans Nova Light" panose="020F0302020204030204" pitchFamily="34" charset="0"/>
                <a:ea typeface="+mn-lt"/>
                <a:cs typeface="Gill Sans Nova Light" panose="020F0302020204030204" pitchFamily="34" charset="0"/>
              </a:rPr>
              <a:t>Impact of Covid-19 on Hospitality Industry</a:t>
            </a:r>
          </a:p>
          <a:p>
            <a:pPr marL="285750" indent="-285750">
              <a:buFont typeface="Arial"/>
              <a:buChar char="•"/>
            </a:pPr>
            <a:r>
              <a:rPr lang="en-US" i="1">
                <a:solidFill>
                  <a:srgbClr val="3293BA"/>
                </a:solidFill>
                <a:latin typeface="Gill Sans Nova Light" panose="020F0302020204030204" pitchFamily="34" charset="0"/>
                <a:ea typeface="+mn-lt"/>
                <a:cs typeface="Gill Sans Nova Light" panose="020F0302020204030204" pitchFamily="34" charset="0"/>
              </a:rPr>
              <a:t>Marketing:</a:t>
            </a:r>
            <a:r>
              <a:rPr lang="en-US">
                <a:solidFill>
                  <a:srgbClr val="3293BA"/>
                </a:solidFill>
                <a:latin typeface="Gill Sans Nova Light" panose="020F0302020204030204" pitchFamily="34" charset="0"/>
                <a:ea typeface="+mn-lt"/>
                <a:cs typeface="Gill Sans Nova Light" panose="020F0302020204030204" pitchFamily="34" charset="0"/>
              </a:rPr>
              <a:t> </a:t>
            </a:r>
            <a:r>
              <a:rPr lang="en-US">
                <a:latin typeface="Gill Sans Nova Light" panose="020F0302020204030204" pitchFamily="34" charset="0"/>
                <a:ea typeface="+mn-lt"/>
                <a:cs typeface="Gill Sans Nova Light" panose="020F0302020204030204" pitchFamily="34" charset="0"/>
              </a:rPr>
              <a:t>Dunkin Donuts &amp; Charlie </a:t>
            </a:r>
            <a:r>
              <a:rPr lang="en-US" err="1">
                <a:latin typeface="Gill Sans Nova Light" panose="020F0302020204030204" pitchFamily="34" charset="0"/>
                <a:ea typeface="+mn-lt"/>
                <a:cs typeface="Gill Sans Nova Light" panose="020F0302020204030204" pitchFamily="34" charset="0"/>
              </a:rPr>
              <a:t>D'Amelio</a:t>
            </a:r>
            <a:r>
              <a:rPr lang="en-US">
                <a:latin typeface="Gill Sans Nova Light" panose="020F0302020204030204" pitchFamily="34" charset="0"/>
                <a:ea typeface="+mn-lt"/>
                <a:cs typeface="Gill Sans Nova Light" panose="020F0302020204030204" pitchFamily="34" charset="0"/>
              </a:rPr>
              <a:t> Collab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1B5083B-ECAD-4120-87BD-3010B8F3B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Society for women in business</a:t>
            </a:r>
          </a:p>
        </p:txBody>
      </p:sp>
    </p:spTree>
    <p:extLst>
      <p:ext uri="{BB962C8B-B14F-4D97-AF65-F5344CB8AC3E}">
        <p14:creationId xmlns:p14="http://schemas.microsoft.com/office/powerpoint/2010/main" val="3965502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BF0715-ED41-ED46-9A76-68731D7E8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4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10E0D87-6047-FF44-A068-3753269AA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561" y="1713673"/>
            <a:ext cx="3969834" cy="4545980"/>
          </a:xfrm>
        </p:spPr>
        <p:txBody>
          <a:bodyPr>
            <a:normAutofit/>
          </a:bodyPr>
          <a:lstStyle/>
          <a:p>
            <a:pPr marL="285750" lvl="0" indent="-285750">
              <a:lnSpc>
                <a:spcPct val="100000"/>
              </a:lnSpc>
              <a:spcBef>
                <a:spcPts val="0"/>
              </a:spcBef>
              <a:buSzTx/>
              <a:buFont typeface="Arial"/>
              <a:buChar char="•"/>
            </a:pPr>
            <a:r>
              <a:rPr lang="en-US" sz="1900" b="1"/>
              <a:t>Cornell’s premier finance club with a </a:t>
            </a:r>
            <a:r>
              <a:rPr lang="en-US" sz="1900" b="1">
                <a:solidFill>
                  <a:srgbClr val="3293BA"/>
                </a:solidFill>
              </a:rPr>
              <a:t>specific focus on investment banking and recruitment preparation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SzTx/>
              <a:buNone/>
            </a:pPr>
            <a:endParaRPr lang="en-US" sz="1900" b="1">
              <a:solidFill>
                <a:srgbClr val="3293BA"/>
              </a:solidFill>
              <a:latin typeface="Gill Sans Nova Light" panose="020F0302020204030204" pitchFamily="34" charset="0"/>
              <a:cs typeface="Gill Sans Nova Light" panose="020F0302020204030204" pitchFamily="34" charset="0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SzTx/>
              <a:buFont typeface="Arial"/>
              <a:buChar char="•"/>
            </a:pPr>
            <a:r>
              <a:rPr lang="en-US" sz="1900" b="1"/>
              <a:t>Active learning through </a:t>
            </a:r>
            <a:r>
              <a:rPr lang="en-US" sz="1900" b="1">
                <a:solidFill>
                  <a:srgbClr val="3293BA"/>
                </a:solidFill>
              </a:rPr>
              <a:t>group project immersion, professional development, and NME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SzTx/>
              <a:buNone/>
            </a:pPr>
            <a:endParaRPr lang="en-US" sz="1900" b="1">
              <a:solidFill>
                <a:srgbClr val="3293BA"/>
              </a:solidFill>
              <a:latin typeface="Gill Sans Nova Light" panose="020F0302020204030204" pitchFamily="34" charset="0"/>
              <a:cs typeface="Gill Sans Nova Light" panose="020F03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SzTx/>
            </a:pPr>
            <a:r>
              <a:rPr lang="en-US" sz="1900" b="1">
                <a:solidFill>
                  <a:srgbClr val="3293BA"/>
                </a:solidFill>
              </a:rPr>
              <a:t>Variety of resources </a:t>
            </a:r>
            <a:r>
              <a:rPr lang="en-US" sz="1900" b="1"/>
              <a:t>(weekly newsletters, coffee chat programs, mock interviews, mentorship program, guest speakers)</a:t>
            </a:r>
            <a:endParaRPr lang="en-US" sz="1900" b="1">
              <a:latin typeface="Gill Sans Nova Light" panose="020F0302020204030204" pitchFamily="34" charset="0"/>
              <a:ea typeface="+mn-lt"/>
              <a:cs typeface="Gill Sans Nova Light" panose="020F0302020204030204" pitchFamily="34" charset="0"/>
            </a:endParaRPr>
          </a:p>
          <a:p>
            <a:pPr marL="0" indent="0">
              <a:buNone/>
            </a:pPr>
            <a:endParaRPr lang="en-A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4C9B370-81E3-6C4C-AB03-06FC09DCB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4727" y="1550020"/>
            <a:ext cx="6265983" cy="1760722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0101173A-D55E-2F40-91A0-CE77EB90B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Cornell Investment Banking Club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2B058B-4139-0D47-8C60-D9A163F4497C}"/>
              </a:ext>
            </a:extLst>
          </p:cNvPr>
          <p:cNvSpPr txBox="1"/>
          <p:nvPr/>
        </p:nvSpPr>
        <p:spPr>
          <a:xfrm>
            <a:off x="4784879" y="3422995"/>
            <a:ext cx="2684125" cy="646331"/>
          </a:xfrm>
          <a:prstGeom prst="rect">
            <a:avLst/>
          </a:prstGeom>
          <a:noFill/>
          <a:ln>
            <a:solidFill>
              <a:srgbClr val="3293BA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solidFill>
                  <a:srgbClr val="3293BA"/>
                </a:solidFill>
                <a:latin typeface="Gill Sans Nova Light"/>
                <a:ea typeface="+mn-lt"/>
                <a:cs typeface="Gill Sans Nova Light" panose="020F0302020204030204" pitchFamily="34" charset="0"/>
              </a:rPr>
              <a:t>General Body Meetings:</a:t>
            </a:r>
          </a:p>
          <a:p>
            <a:pPr algn="ctr"/>
            <a:r>
              <a:rPr lang="en-US" b="1">
                <a:latin typeface="Gill Sans Nova Light"/>
                <a:ea typeface="+mn-lt"/>
                <a:cs typeface="Gill Sans Nova Light" panose="020F0302020204030204" pitchFamily="34" charset="0"/>
              </a:rPr>
              <a:t>Every Tuesday 7-8pm EST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11D3F9-7BE0-054F-9BF2-BF8F5DAD1977}"/>
              </a:ext>
            </a:extLst>
          </p:cNvPr>
          <p:cNvSpPr txBox="1"/>
          <p:nvPr/>
        </p:nvSpPr>
        <p:spPr>
          <a:xfrm>
            <a:off x="4784877" y="5092540"/>
            <a:ext cx="2684125" cy="660640"/>
          </a:xfrm>
          <a:prstGeom prst="rect">
            <a:avLst/>
          </a:prstGeom>
          <a:noFill/>
          <a:ln>
            <a:solidFill>
              <a:srgbClr val="3293BA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solidFill>
                  <a:srgbClr val="3293BA"/>
                </a:solidFill>
                <a:latin typeface="Gill Sans Nova Light"/>
                <a:ea typeface="+mn-lt"/>
                <a:cs typeface="Gill Sans Nova Light" panose="020F0302020204030204" pitchFamily="34" charset="0"/>
              </a:rPr>
              <a:t>NME:</a:t>
            </a:r>
          </a:p>
          <a:p>
            <a:pPr algn="ctr"/>
            <a:r>
              <a:rPr lang="en-US" b="1">
                <a:latin typeface="Gill Sans Nova Light"/>
                <a:ea typeface="+mn-lt"/>
                <a:cs typeface="Gill Sans Nova Light" panose="020F0302020204030204" pitchFamily="34" charset="0"/>
              </a:rPr>
              <a:t>Every Sunday 1-3pm EST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A12D89-F2CE-FA42-80FF-1984868440F3}"/>
              </a:ext>
            </a:extLst>
          </p:cNvPr>
          <p:cNvSpPr txBox="1"/>
          <p:nvPr/>
        </p:nvSpPr>
        <p:spPr>
          <a:xfrm>
            <a:off x="4784878" y="4256616"/>
            <a:ext cx="2684125" cy="646331"/>
          </a:xfrm>
          <a:prstGeom prst="rect">
            <a:avLst/>
          </a:prstGeom>
          <a:noFill/>
          <a:ln>
            <a:solidFill>
              <a:srgbClr val="3293BA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solidFill>
                  <a:srgbClr val="3293BA"/>
                </a:solidFill>
                <a:latin typeface="Gill Sans Nova Light"/>
                <a:ea typeface="+mn-lt"/>
                <a:cs typeface="Gill Sans Nova Light" panose="020F0302020204030204" pitchFamily="34" charset="0"/>
              </a:rPr>
              <a:t>Industry Group Meetings:</a:t>
            </a:r>
          </a:p>
          <a:p>
            <a:pPr algn="ctr"/>
            <a:r>
              <a:rPr lang="en-US" b="1">
                <a:latin typeface="Gill Sans Nova Light"/>
                <a:ea typeface="+mn-lt"/>
                <a:cs typeface="Gill Sans Nova Light" panose="020F0302020204030204" pitchFamily="34" charset="0"/>
              </a:rPr>
              <a:t>TBD by Project Manager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84AC5A-A2EC-4C47-8E9F-AE5D03A9D777}"/>
              </a:ext>
            </a:extLst>
          </p:cNvPr>
          <p:cNvSpPr txBox="1"/>
          <p:nvPr/>
        </p:nvSpPr>
        <p:spPr>
          <a:xfrm>
            <a:off x="4784876" y="5936488"/>
            <a:ext cx="2684125" cy="646331"/>
          </a:xfrm>
          <a:prstGeom prst="rect">
            <a:avLst/>
          </a:prstGeom>
          <a:noFill/>
          <a:ln>
            <a:solidFill>
              <a:srgbClr val="3293BA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solidFill>
                  <a:srgbClr val="3293BA"/>
                </a:solidFill>
                <a:latin typeface="Gill Sans Nova Light"/>
                <a:ea typeface="+mn-lt"/>
                <a:cs typeface="Gill Sans Nova Light" panose="020F0302020204030204" pitchFamily="34" charset="0"/>
              </a:rPr>
              <a:t>E-Board Office Hours:</a:t>
            </a:r>
          </a:p>
          <a:p>
            <a:pPr algn="ctr"/>
            <a:r>
              <a:rPr lang="en-US" b="1">
                <a:latin typeface="Gill Sans Nova Light"/>
                <a:ea typeface="+mn-lt"/>
                <a:cs typeface="Gill Sans Nova Light" panose="020F0302020204030204" pitchFamily="34" charset="0"/>
              </a:rPr>
              <a:t>Directly after G-Body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DC9FFB8-1454-5841-A3F1-AC3E56FEB9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0076" y="3422995"/>
            <a:ext cx="3130783" cy="315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987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0B6C5-D52E-9844-8EB6-3239A6DD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E"/>
              <a:t>The behavioural interview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7BEA5C-85CE-9D47-9F74-4995EE664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CBB577E-A716-426E-9523-F069026AD0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8000" y="1360967"/>
            <a:ext cx="7054850" cy="33550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358829-DAAF-4C8B-8731-24D3E8C2C1C9}"/>
              </a:ext>
            </a:extLst>
          </p:cNvPr>
          <p:cNvSpPr txBox="1"/>
          <p:nvPr/>
        </p:nvSpPr>
        <p:spPr>
          <a:xfrm>
            <a:off x="749300" y="1422400"/>
            <a:ext cx="3263900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ea typeface="+mn-lt"/>
                <a:cs typeface="+mn-lt"/>
              </a:rPr>
              <a:t>Opportunity to provide context to your resume and focuses on how you handle different professional situations </a:t>
            </a:r>
            <a:endParaRPr lang="en-US" sz="2400"/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7D276C5A-96E8-764B-AE4F-0713B8320618}"/>
              </a:ext>
            </a:extLst>
          </p:cNvPr>
          <p:cNvSpPr/>
          <p:nvPr/>
        </p:nvSpPr>
        <p:spPr>
          <a:xfrm>
            <a:off x="2035562" y="3496609"/>
            <a:ext cx="691375" cy="535259"/>
          </a:xfrm>
          <a:prstGeom prst="downArrow">
            <a:avLst/>
          </a:prstGeom>
          <a:solidFill>
            <a:schemeClr val="accent2"/>
          </a:solidFill>
          <a:ln>
            <a:solidFill>
              <a:srgbClr val="2F84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90B833-6C34-1045-BFA5-98BC7A734096}"/>
              </a:ext>
            </a:extLst>
          </p:cNvPr>
          <p:cNvSpPr txBox="1"/>
          <p:nvPr/>
        </p:nvSpPr>
        <p:spPr>
          <a:xfrm>
            <a:off x="1247541" y="4167085"/>
            <a:ext cx="2267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E" sz="2800">
                <a:solidFill>
                  <a:srgbClr val="2F849C"/>
                </a:solidFill>
              </a:rPr>
              <a:t>STAR Method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346B60-DBC6-DC49-BD22-5C64CB6797B5}"/>
              </a:ext>
            </a:extLst>
          </p:cNvPr>
          <p:cNvSpPr txBox="1"/>
          <p:nvPr/>
        </p:nvSpPr>
        <p:spPr>
          <a:xfrm>
            <a:off x="2726937" y="4881118"/>
            <a:ext cx="3895491" cy="1754326"/>
          </a:xfrm>
          <a:prstGeom prst="rect">
            <a:avLst/>
          </a:prstGeom>
          <a:noFill/>
          <a:ln>
            <a:solidFill>
              <a:srgbClr val="2F849C"/>
            </a:solidFill>
          </a:ln>
        </p:spPr>
        <p:txBody>
          <a:bodyPr wrap="square" rtlCol="0">
            <a:spAutoFit/>
          </a:bodyPr>
          <a:lstStyle/>
          <a:p>
            <a:r>
              <a:rPr lang="en-AE"/>
              <a:t>Do’s:</a:t>
            </a:r>
          </a:p>
          <a:p>
            <a:pPr marL="285750" indent="-285750">
              <a:buFontTx/>
              <a:buChar char="-"/>
            </a:pPr>
            <a:r>
              <a:rPr lang="en-AE"/>
              <a:t>Use a variety of different experiences + transferrable skills</a:t>
            </a:r>
          </a:p>
          <a:p>
            <a:pPr marL="285750" indent="-285750">
              <a:buFontTx/>
              <a:buChar char="-"/>
            </a:pPr>
            <a:r>
              <a:rPr lang="en-AE"/>
              <a:t>Keep your answers to 1-2 mins</a:t>
            </a:r>
          </a:p>
          <a:p>
            <a:pPr marL="285750" indent="-285750">
              <a:buFontTx/>
              <a:buChar char="-"/>
            </a:pPr>
            <a:r>
              <a:rPr lang="en-AE"/>
              <a:t>Be specific &amp; do your research</a:t>
            </a:r>
          </a:p>
          <a:p>
            <a:pPr marL="285750" indent="-285750">
              <a:buFontTx/>
              <a:buChar char="-"/>
            </a:pPr>
            <a:r>
              <a:rPr lang="en-AE"/>
              <a:t>Ask follow-up questions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64867C-8692-AA4C-91DA-5BD8316A7BA5}"/>
              </a:ext>
            </a:extLst>
          </p:cNvPr>
          <p:cNvSpPr txBox="1"/>
          <p:nvPr/>
        </p:nvSpPr>
        <p:spPr>
          <a:xfrm>
            <a:off x="7144641" y="4881118"/>
            <a:ext cx="3895492" cy="1754326"/>
          </a:xfrm>
          <a:prstGeom prst="rect">
            <a:avLst/>
          </a:prstGeom>
          <a:noFill/>
          <a:ln>
            <a:solidFill>
              <a:srgbClr val="2F849C"/>
            </a:solidFill>
          </a:ln>
        </p:spPr>
        <p:txBody>
          <a:bodyPr wrap="square" rtlCol="0">
            <a:spAutoFit/>
          </a:bodyPr>
          <a:lstStyle/>
          <a:p>
            <a:r>
              <a:rPr lang="en-AE"/>
              <a:t>Don’ts:</a:t>
            </a:r>
          </a:p>
          <a:p>
            <a:pPr marL="285750" indent="-285750">
              <a:buFontTx/>
              <a:buChar char="-"/>
            </a:pPr>
            <a:r>
              <a:rPr lang="en-US"/>
              <a:t>L</a:t>
            </a:r>
            <a:r>
              <a:rPr lang="en-AE"/>
              <a:t>ose your compsure or confidence due to a slip-up</a:t>
            </a:r>
          </a:p>
          <a:p>
            <a:pPr marL="285750" indent="-285750">
              <a:buFontTx/>
              <a:buChar char="-"/>
            </a:pPr>
            <a:r>
              <a:rPr lang="en-US"/>
              <a:t>A</a:t>
            </a:r>
            <a:r>
              <a:rPr lang="en-AE"/>
              <a:t>nswer immediately if usure, take your time to think</a:t>
            </a:r>
          </a:p>
          <a:p>
            <a:pPr marL="285750" indent="-285750">
              <a:buFontTx/>
              <a:buChar char="-"/>
            </a:pPr>
            <a:r>
              <a:rPr lang="en-US"/>
              <a:t>A</a:t>
            </a:r>
            <a:r>
              <a:rPr lang="en-AE"/>
              <a:t>ct unprofessionally</a:t>
            </a:r>
          </a:p>
        </p:txBody>
      </p:sp>
    </p:spTree>
    <p:extLst>
      <p:ext uri="{BB962C8B-B14F-4D97-AF65-F5344CB8AC3E}">
        <p14:creationId xmlns:p14="http://schemas.microsoft.com/office/powerpoint/2010/main" val="2427678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46029-D3EE-2F4D-9DE9-D3DD0297A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behavioral questions (STAR)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39DB1-9C36-5B43-8D59-1E8F60A99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/>
              <a:t>Team-based</a:t>
            </a:r>
          </a:p>
          <a:p>
            <a:r>
              <a:rPr lang="en-US"/>
              <a:t>Tell me about a time you worked in a team</a:t>
            </a:r>
          </a:p>
          <a:p>
            <a:r>
              <a:rPr lang="en-US"/>
              <a:t>Tell me about a time you had a disagreement with a team member. What did you do about it?</a:t>
            </a:r>
          </a:p>
          <a:p>
            <a:pPr marL="0" indent="0">
              <a:buNone/>
            </a:pPr>
            <a:r>
              <a:rPr lang="en-US" b="1" u="sng"/>
              <a:t>Personal</a:t>
            </a:r>
          </a:p>
          <a:p>
            <a:r>
              <a:rPr lang="en-US"/>
              <a:t>Tell me about a time you overcame a challenge</a:t>
            </a:r>
          </a:p>
          <a:p>
            <a:r>
              <a:rPr lang="en-US"/>
              <a:t>Tell me about a time you had to work under pressure</a:t>
            </a:r>
          </a:p>
          <a:p>
            <a:pPr marL="0" indent="0">
              <a:buNone/>
            </a:pPr>
            <a:r>
              <a:rPr lang="en-US" b="1" u="sng"/>
              <a:t>Strengths / Weaknesses</a:t>
            </a:r>
          </a:p>
          <a:p>
            <a:r>
              <a:rPr lang="en-US"/>
              <a:t>3 strengths</a:t>
            </a:r>
          </a:p>
          <a:p>
            <a:r>
              <a:rPr lang="en-US"/>
              <a:t>3 weaknesses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D7E71-E765-5F40-A313-D31B5CD27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20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29D22-67E9-5840-860E-80216B062B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9668918" cy="3260635"/>
          </a:xfrm>
        </p:spPr>
        <p:txBody>
          <a:bodyPr/>
          <a:lstStyle/>
          <a:p>
            <a:r>
              <a:rPr lang="en-US" sz="8000">
                <a:solidFill>
                  <a:srgbClr val="2F849C"/>
                </a:solidFill>
              </a:rPr>
              <a:t>N</a:t>
            </a:r>
            <a:r>
              <a:rPr lang="en-AE" sz="8000">
                <a:solidFill>
                  <a:srgbClr val="2F849C"/>
                </a:solidFill>
              </a:rPr>
              <a:t>etworking session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7C4F81-F747-464D-AAD2-93AC25914D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Breakout rooms are open, feel free to hop around!</a:t>
            </a:r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553689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F021A-B43D-D94F-8077-E6E68AC430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E" sz="11500">
                <a:solidFill>
                  <a:srgbClr val="2F849C"/>
                </a:solidFill>
              </a:rPr>
              <a:t>Open q&amp;a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260C61-D397-2D46-B5A8-B669595DEB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E"/>
              <a:t>Ask away!</a:t>
            </a:r>
          </a:p>
        </p:txBody>
      </p:sp>
    </p:spTree>
    <p:extLst>
      <p:ext uri="{BB962C8B-B14F-4D97-AF65-F5344CB8AC3E}">
        <p14:creationId xmlns:p14="http://schemas.microsoft.com/office/powerpoint/2010/main" val="3228340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E7286-09A1-0545-80BC-A564DCD4C5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9531758" cy="3260635"/>
          </a:xfrm>
        </p:spPr>
        <p:txBody>
          <a:bodyPr/>
          <a:lstStyle/>
          <a:p>
            <a:r>
              <a:rPr lang="en-AE" sz="8000">
                <a:solidFill>
                  <a:srgbClr val="2F849C"/>
                </a:solidFill>
              </a:rPr>
              <a:t>Thank you for attending!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1ECA25-AD87-154B-9F90-3E624C01B0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E"/>
              <a:t>Please reach out to Divya at </a:t>
            </a:r>
            <a:r>
              <a:rPr lang="en-AE">
                <a:solidFill>
                  <a:srgbClr val="2F849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dr458@cornell.edu</a:t>
            </a:r>
            <a:r>
              <a:rPr lang="en-AE">
                <a:solidFill>
                  <a:srgbClr val="2F849C"/>
                </a:solidFill>
              </a:rPr>
              <a:t> </a:t>
            </a:r>
            <a:r>
              <a:rPr lang="en-AE"/>
              <a:t>or Angela at </a:t>
            </a:r>
            <a:r>
              <a:rPr lang="en-US" u="sng">
                <a:solidFill>
                  <a:srgbClr val="2F849C"/>
                </a:solidFill>
              </a:rPr>
              <a:t>ayl63@cornell.edu</a:t>
            </a:r>
            <a:r>
              <a:rPr lang="en-AE" u="sng">
                <a:solidFill>
                  <a:srgbClr val="2F849C"/>
                </a:solidFill>
              </a:rPr>
              <a:t> </a:t>
            </a:r>
            <a:r>
              <a:rPr lang="en-AE"/>
              <a:t>with questions, feedback, or anything else!</a:t>
            </a:r>
          </a:p>
        </p:txBody>
      </p:sp>
    </p:spTree>
    <p:extLst>
      <p:ext uri="{BB962C8B-B14F-4D97-AF65-F5344CB8AC3E}">
        <p14:creationId xmlns:p14="http://schemas.microsoft.com/office/powerpoint/2010/main" val="3479865555"/>
      </p:ext>
    </p:extLst>
  </p:cSld>
  <p:clrMapOvr>
    <a:masterClrMapping/>
  </p:clrMapOvr>
</p:sld>
</file>

<file path=ppt/theme/theme1.xml><?xml version="1.0" encoding="utf-8"?>
<a:theme xmlns:a="http://schemas.openxmlformats.org/drawingml/2006/main" name="PortalVTI">
  <a:themeElements>
    <a:clrScheme name="Earth">
      <a:dk1>
        <a:sysClr val="windowText" lastClr="000000"/>
      </a:dk1>
      <a:lt1>
        <a:sysClr val="window" lastClr="FFFFFF"/>
      </a:lt1>
      <a:dk2>
        <a:srgbClr val="051618"/>
      </a:dk2>
      <a:lt2>
        <a:srgbClr val="E8E8DF"/>
      </a:lt2>
      <a:accent1>
        <a:srgbClr val="2D714C"/>
      </a:accent1>
      <a:accent2>
        <a:srgbClr val="1F7985"/>
      </a:accent2>
      <a:accent3>
        <a:srgbClr val="0D6756"/>
      </a:accent3>
      <a:accent4>
        <a:srgbClr val="40945E"/>
      </a:accent4>
      <a:accent5>
        <a:srgbClr val="389896"/>
      </a:accent5>
      <a:accent6>
        <a:srgbClr val="64924A"/>
      </a:accent6>
      <a:hlink>
        <a:srgbClr val="1F855C"/>
      </a:hlink>
      <a:folHlink>
        <a:srgbClr val="227390"/>
      </a:folHlink>
    </a:clrScheme>
    <a:fontScheme name="Earth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0E0D5035-C7F2-4607-91F4-D5D5F886A15A}" vid="{EAFF3D8B-AC13-4E90-80A9-182200FBC8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9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PortalVTI</vt:lpstr>
      <vt:lpstr>SWIB x CIBC interview skills workshop</vt:lpstr>
      <vt:lpstr>Agenda</vt:lpstr>
      <vt:lpstr>Society for women in business</vt:lpstr>
      <vt:lpstr>Cornell Investment Banking Club</vt:lpstr>
      <vt:lpstr>The behavioural interview</vt:lpstr>
      <vt:lpstr>Common behavioral questions (STAR)</vt:lpstr>
      <vt:lpstr>Networking session</vt:lpstr>
      <vt:lpstr>Open q&amp;a</vt:lpstr>
      <vt:lpstr>Thank you for attending!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2022-01-26T16:47:01Z</dcterms:created>
  <dcterms:modified xsi:type="dcterms:W3CDTF">2022-02-05T20:54:17Z</dcterms:modified>
</cp:coreProperties>
</file>